
<file path=[Content_Types].xml><?xml version="1.0" encoding="utf-8"?>
<Types xmlns="http://schemas.openxmlformats.org/package/2006/content-types">
  <Default Extension="png" ContentType="image/png"/>
  <Default Extension="svg" ContentType="image/svg+xml"/>
  <Default Extension="jpeg" ContentType="image/jpeg"/>
  <Default Extension="MOV" ContentType="video/quicktime"/>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8" r:id="rId5"/>
    <p:sldMasterId id="2147483686" r:id="rId6"/>
    <p:sldMasterId id="2147483698" r:id="rId7"/>
  </p:sldMasterIdLst>
  <p:notesMasterIdLst>
    <p:notesMasterId r:id="rId21"/>
  </p:notesMasterIdLst>
  <p:sldIdLst>
    <p:sldId id="256" r:id="rId8"/>
    <p:sldId id="285" r:id="rId9"/>
    <p:sldId id="286" r:id="rId10"/>
    <p:sldId id="287" r:id="rId11"/>
    <p:sldId id="288" r:id="rId12"/>
    <p:sldId id="284" r:id="rId13"/>
    <p:sldId id="257" r:id="rId14"/>
    <p:sldId id="258" r:id="rId15"/>
    <p:sldId id="259" r:id="rId16"/>
    <p:sldId id="261" r:id="rId17"/>
    <p:sldId id="260" r:id="rId18"/>
    <p:sldId id="262" r:id="rId19"/>
    <p:sldId id="26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9" autoAdjust="0"/>
    <p:restoredTop sz="94660"/>
  </p:normalViewPr>
  <p:slideViewPr>
    <p:cSldViewPr snapToGrid="0">
      <p:cViewPr varScale="1">
        <p:scale>
          <a:sx n="54" d="100"/>
          <a:sy n="54" d="100"/>
        </p:scale>
        <p:origin x="682" y="5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ragovic Jennifer" userId="b9165a61-365a-4fb1-8af3-83192bf5daa6" providerId="ADAL" clId="{EF9F9E9D-E60D-435D-A57B-262E1A39C8E6}"/>
    <pc:docChg chg="delSld">
      <pc:chgData name="Vragovic Jennifer" userId="b9165a61-365a-4fb1-8af3-83192bf5daa6" providerId="ADAL" clId="{EF9F9E9D-E60D-435D-A57B-262E1A39C8E6}" dt="2021-02-01T14:00:33.326" v="8" actId="2696"/>
      <pc:docMkLst>
        <pc:docMk/>
      </pc:docMkLst>
      <pc:sldChg chg="del">
        <pc:chgData name="Vragovic Jennifer" userId="b9165a61-365a-4fb1-8af3-83192bf5daa6" providerId="ADAL" clId="{EF9F9E9D-E60D-435D-A57B-262E1A39C8E6}" dt="2021-02-01T14:00:33.254" v="3" actId="2696"/>
        <pc:sldMkLst>
          <pc:docMk/>
          <pc:sldMk cId="3301068107" sldId="263"/>
        </pc:sldMkLst>
      </pc:sldChg>
      <pc:sldChg chg="del">
        <pc:chgData name="Vragovic Jennifer" userId="b9165a61-365a-4fb1-8af3-83192bf5daa6" providerId="ADAL" clId="{EF9F9E9D-E60D-435D-A57B-262E1A39C8E6}" dt="2021-02-01T14:00:33.295" v="5" actId="2696"/>
        <pc:sldMkLst>
          <pc:docMk/>
          <pc:sldMk cId="2520865144" sldId="264"/>
        </pc:sldMkLst>
      </pc:sldChg>
      <pc:sldChg chg="del">
        <pc:chgData name="Vragovic Jennifer" userId="b9165a61-365a-4fb1-8af3-83192bf5daa6" providerId="ADAL" clId="{EF9F9E9D-E60D-435D-A57B-262E1A39C8E6}" dt="2021-02-01T14:00:33.323" v="7" actId="2696"/>
        <pc:sldMkLst>
          <pc:docMk/>
          <pc:sldMk cId="3797378197" sldId="265"/>
        </pc:sldMkLst>
      </pc:sldChg>
      <pc:sldChg chg="del">
        <pc:chgData name="Vragovic Jennifer" userId="b9165a61-365a-4fb1-8af3-83192bf5daa6" providerId="ADAL" clId="{EF9F9E9D-E60D-435D-A57B-262E1A39C8E6}" dt="2021-02-01T14:00:33.244" v="0" actId="2696"/>
        <pc:sldMkLst>
          <pc:docMk/>
          <pc:sldMk cId="86715909" sldId="278"/>
        </pc:sldMkLst>
      </pc:sldChg>
      <pc:sldChg chg="del">
        <pc:chgData name="Vragovic Jennifer" userId="b9165a61-365a-4fb1-8af3-83192bf5daa6" providerId="ADAL" clId="{EF9F9E9D-E60D-435D-A57B-262E1A39C8E6}" dt="2021-02-01T14:00:33.246" v="1" actId="2696"/>
        <pc:sldMkLst>
          <pc:docMk/>
          <pc:sldMk cId="2490148191" sldId="283"/>
        </pc:sldMkLst>
      </pc:sldChg>
      <pc:sldMasterChg chg="delSldLayout">
        <pc:chgData name="Vragovic Jennifer" userId="b9165a61-365a-4fb1-8af3-83192bf5daa6" providerId="ADAL" clId="{EF9F9E9D-E60D-435D-A57B-262E1A39C8E6}" dt="2021-02-01T14:00:33.326" v="8" actId="2696"/>
        <pc:sldMasterMkLst>
          <pc:docMk/>
          <pc:sldMasterMk cId="4000334504" sldId="2147483648"/>
        </pc:sldMasterMkLst>
        <pc:sldLayoutChg chg="del">
          <pc:chgData name="Vragovic Jennifer" userId="b9165a61-365a-4fb1-8af3-83192bf5daa6" providerId="ADAL" clId="{EF9F9E9D-E60D-435D-A57B-262E1A39C8E6}" dt="2021-02-01T14:00:33.252" v="2" actId="2696"/>
          <pc:sldLayoutMkLst>
            <pc:docMk/>
            <pc:sldMasterMk cId="4000334504" sldId="2147483648"/>
            <pc:sldLayoutMk cId="3908725094" sldId="2147483664"/>
          </pc:sldLayoutMkLst>
        </pc:sldLayoutChg>
        <pc:sldLayoutChg chg="del">
          <pc:chgData name="Vragovic Jennifer" userId="b9165a61-365a-4fb1-8af3-83192bf5daa6" providerId="ADAL" clId="{EF9F9E9D-E60D-435D-A57B-262E1A39C8E6}" dt="2021-02-01T14:00:33.256" v="4" actId="2696"/>
          <pc:sldLayoutMkLst>
            <pc:docMk/>
            <pc:sldMasterMk cId="4000334504" sldId="2147483648"/>
            <pc:sldLayoutMk cId="2859262050" sldId="2147483665"/>
          </pc:sldLayoutMkLst>
        </pc:sldLayoutChg>
        <pc:sldLayoutChg chg="del">
          <pc:chgData name="Vragovic Jennifer" userId="b9165a61-365a-4fb1-8af3-83192bf5daa6" providerId="ADAL" clId="{EF9F9E9D-E60D-435D-A57B-262E1A39C8E6}" dt="2021-02-01T14:00:33.300" v="6" actId="2696"/>
          <pc:sldLayoutMkLst>
            <pc:docMk/>
            <pc:sldMasterMk cId="4000334504" sldId="2147483648"/>
            <pc:sldLayoutMk cId="656554999" sldId="2147483666"/>
          </pc:sldLayoutMkLst>
        </pc:sldLayoutChg>
        <pc:sldLayoutChg chg="del">
          <pc:chgData name="Vragovic Jennifer" userId="b9165a61-365a-4fb1-8af3-83192bf5daa6" providerId="ADAL" clId="{EF9F9E9D-E60D-435D-A57B-262E1A39C8E6}" dt="2021-02-01T14:00:33.326" v="8" actId="2696"/>
          <pc:sldLayoutMkLst>
            <pc:docMk/>
            <pc:sldMasterMk cId="4000334504" sldId="2147483648"/>
            <pc:sldLayoutMk cId="3852856298" sldId="2147483667"/>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4D99C2-E490-4D16-B45B-24FB47732BCE}" type="datetimeFigureOut">
              <a:rPr lang="en-US" smtClean="0"/>
              <a:t>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3FE9FD-56D2-4C6B-BEEB-F7AC9471E5BD}" type="slidenum">
              <a:rPr lang="en-US" smtClean="0"/>
              <a:t>‹#›</a:t>
            </a:fld>
            <a:endParaRPr lang="en-US"/>
          </a:p>
        </p:txBody>
      </p:sp>
    </p:spTree>
    <p:extLst>
      <p:ext uri="{BB962C8B-B14F-4D97-AF65-F5344CB8AC3E}">
        <p14:creationId xmlns:p14="http://schemas.microsoft.com/office/powerpoint/2010/main" val="3313423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9</a:t>
            </a:fld>
            <a:endParaRPr lang="en-US" noProof="0" dirty="0"/>
          </a:p>
        </p:txBody>
      </p:sp>
    </p:spTree>
    <p:extLst>
      <p:ext uri="{BB962C8B-B14F-4D97-AF65-F5344CB8AC3E}">
        <p14:creationId xmlns:p14="http://schemas.microsoft.com/office/powerpoint/2010/main" val="1582834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10</a:t>
            </a:fld>
            <a:endParaRPr lang="en-US" noProof="0" dirty="0"/>
          </a:p>
        </p:txBody>
      </p:sp>
    </p:spTree>
    <p:extLst>
      <p:ext uri="{BB962C8B-B14F-4D97-AF65-F5344CB8AC3E}">
        <p14:creationId xmlns:p14="http://schemas.microsoft.com/office/powerpoint/2010/main" val="1446764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649DAF-093F-4482-AA38-346E9A2DEE94}" type="slidenum">
              <a:rPr lang="en-US" smtClean="0"/>
              <a:t>11</a:t>
            </a:fld>
            <a:endParaRPr lang="en-US"/>
          </a:p>
        </p:txBody>
      </p:sp>
    </p:spTree>
    <p:extLst>
      <p:ext uri="{BB962C8B-B14F-4D97-AF65-F5344CB8AC3E}">
        <p14:creationId xmlns:p14="http://schemas.microsoft.com/office/powerpoint/2010/main" val="3045227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12</a:t>
            </a:fld>
            <a:endParaRPr lang="en-US" noProof="0" dirty="0"/>
          </a:p>
        </p:txBody>
      </p:sp>
    </p:spTree>
    <p:extLst>
      <p:ext uri="{BB962C8B-B14F-4D97-AF65-F5344CB8AC3E}">
        <p14:creationId xmlns:p14="http://schemas.microsoft.com/office/powerpoint/2010/main" val="3897559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8DF0E-2CA2-4389-956E-16FC4B10F96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7B284A-EE7A-4A4A-A564-45B32754CF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0F41477-4000-410A-B9C5-FDE087BCE6E5}"/>
              </a:ext>
            </a:extLst>
          </p:cNvPr>
          <p:cNvSpPr>
            <a:spLocks noGrp="1"/>
          </p:cNvSpPr>
          <p:nvPr>
            <p:ph type="dt" sz="half" idx="10"/>
          </p:nvPr>
        </p:nvSpPr>
        <p:spPr/>
        <p:txBody>
          <a:bodyPr/>
          <a:lstStyle/>
          <a:p>
            <a:fld id="{61D28CAF-4B46-422F-9CF8-B653E523C2B3}" type="datetimeFigureOut">
              <a:rPr lang="en-US" smtClean="0"/>
              <a:t>2/2/2021</a:t>
            </a:fld>
            <a:endParaRPr lang="en-US"/>
          </a:p>
        </p:txBody>
      </p:sp>
      <p:sp>
        <p:nvSpPr>
          <p:cNvPr id="5" name="Footer Placeholder 4">
            <a:extLst>
              <a:ext uri="{FF2B5EF4-FFF2-40B4-BE49-F238E27FC236}">
                <a16:creationId xmlns:a16="http://schemas.microsoft.com/office/drawing/2014/main" id="{E889819F-DD8B-4904-ABCE-E785FB6041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2227AD-5B58-4BD8-8A7E-A20FA01A5697}"/>
              </a:ext>
            </a:extLst>
          </p:cNvPr>
          <p:cNvSpPr>
            <a:spLocks noGrp="1"/>
          </p:cNvSpPr>
          <p:nvPr>
            <p:ph type="sldNum" sz="quarter" idx="12"/>
          </p:nvPr>
        </p:nvSpPr>
        <p:spPr/>
        <p:txBody>
          <a:bodyPr/>
          <a:lstStyle/>
          <a:p>
            <a:fld id="{EAB4F646-F923-4546-BA24-5C53D8DA066D}" type="slidenum">
              <a:rPr lang="en-US" smtClean="0"/>
              <a:t>‹#›</a:t>
            </a:fld>
            <a:endParaRPr lang="en-US"/>
          </a:p>
        </p:txBody>
      </p:sp>
    </p:spTree>
    <p:extLst>
      <p:ext uri="{BB962C8B-B14F-4D97-AF65-F5344CB8AC3E}">
        <p14:creationId xmlns:p14="http://schemas.microsoft.com/office/powerpoint/2010/main" val="9584925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8B84B-5264-4B0E-88D5-D7C1A1B7F0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76AB26A-162C-41D7-88FF-BF82DA050DC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5CC548-A07F-47A2-9657-2CC787E7C1E7}"/>
              </a:ext>
            </a:extLst>
          </p:cNvPr>
          <p:cNvSpPr>
            <a:spLocks noGrp="1"/>
          </p:cNvSpPr>
          <p:nvPr>
            <p:ph type="dt" sz="half" idx="10"/>
          </p:nvPr>
        </p:nvSpPr>
        <p:spPr/>
        <p:txBody>
          <a:bodyPr/>
          <a:lstStyle/>
          <a:p>
            <a:fld id="{61D28CAF-4B46-422F-9CF8-B653E523C2B3}" type="datetimeFigureOut">
              <a:rPr lang="en-US" smtClean="0"/>
              <a:t>2/2/2021</a:t>
            </a:fld>
            <a:endParaRPr lang="en-US"/>
          </a:p>
        </p:txBody>
      </p:sp>
      <p:sp>
        <p:nvSpPr>
          <p:cNvPr id="5" name="Footer Placeholder 4">
            <a:extLst>
              <a:ext uri="{FF2B5EF4-FFF2-40B4-BE49-F238E27FC236}">
                <a16:creationId xmlns:a16="http://schemas.microsoft.com/office/drawing/2014/main" id="{F07261DA-7843-44F5-93C1-A3EF661049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22FA38-877B-4AEF-B936-A0A42A780A93}"/>
              </a:ext>
            </a:extLst>
          </p:cNvPr>
          <p:cNvSpPr>
            <a:spLocks noGrp="1"/>
          </p:cNvSpPr>
          <p:nvPr>
            <p:ph type="sldNum" sz="quarter" idx="12"/>
          </p:nvPr>
        </p:nvSpPr>
        <p:spPr/>
        <p:txBody>
          <a:bodyPr/>
          <a:lstStyle/>
          <a:p>
            <a:fld id="{EAB4F646-F923-4546-BA24-5C53D8DA066D}" type="slidenum">
              <a:rPr lang="en-US" smtClean="0"/>
              <a:t>‹#›</a:t>
            </a:fld>
            <a:endParaRPr lang="en-US"/>
          </a:p>
        </p:txBody>
      </p:sp>
    </p:spTree>
    <p:extLst>
      <p:ext uri="{BB962C8B-B14F-4D97-AF65-F5344CB8AC3E}">
        <p14:creationId xmlns:p14="http://schemas.microsoft.com/office/powerpoint/2010/main" val="31948914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1772C0-B724-47F1-8DCA-DE422944A51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EC5C1D-68A8-4D83-A85F-8E69B8FB95D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5F81E3-32AA-43F8-8AB3-D8B881AE7D23}"/>
              </a:ext>
            </a:extLst>
          </p:cNvPr>
          <p:cNvSpPr>
            <a:spLocks noGrp="1"/>
          </p:cNvSpPr>
          <p:nvPr>
            <p:ph type="dt" sz="half" idx="10"/>
          </p:nvPr>
        </p:nvSpPr>
        <p:spPr/>
        <p:txBody>
          <a:bodyPr/>
          <a:lstStyle/>
          <a:p>
            <a:fld id="{61D28CAF-4B46-422F-9CF8-B653E523C2B3}" type="datetimeFigureOut">
              <a:rPr lang="en-US" smtClean="0"/>
              <a:t>2/2/2021</a:t>
            </a:fld>
            <a:endParaRPr lang="en-US"/>
          </a:p>
        </p:txBody>
      </p:sp>
      <p:sp>
        <p:nvSpPr>
          <p:cNvPr id="5" name="Footer Placeholder 4">
            <a:extLst>
              <a:ext uri="{FF2B5EF4-FFF2-40B4-BE49-F238E27FC236}">
                <a16:creationId xmlns:a16="http://schemas.microsoft.com/office/drawing/2014/main" id="{C74DE15B-8DA2-4CD8-9E44-27716B9D9C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7BB3E0-8EED-45FB-A611-8E8FE8ED4DE3}"/>
              </a:ext>
            </a:extLst>
          </p:cNvPr>
          <p:cNvSpPr>
            <a:spLocks noGrp="1"/>
          </p:cNvSpPr>
          <p:nvPr>
            <p:ph type="sldNum" sz="quarter" idx="12"/>
          </p:nvPr>
        </p:nvSpPr>
        <p:spPr/>
        <p:txBody>
          <a:bodyPr/>
          <a:lstStyle/>
          <a:p>
            <a:fld id="{EAB4F646-F923-4546-BA24-5C53D8DA066D}" type="slidenum">
              <a:rPr lang="en-US" smtClean="0"/>
              <a:t>‹#›</a:t>
            </a:fld>
            <a:endParaRPr lang="en-US"/>
          </a:p>
        </p:txBody>
      </p:sp>
    </p:spTree>
    <p:extLst>
      <p:ext uri="{BB962C8B-B14F-4D97-AF65-F5344CB8AC3E}">
        <p14:creationId xmlns:p14="http://schemas.microsoft.com/office/powerpoint/2010/main" val="24275741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bg>
      <p:bgPr>
        <a:solidFill>
          <a:schemeClr val="bg1"/>
        </a:solidFill>
        <a:effectLst/>
      </p:bgPr>
    </p:bg>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6715" y="86714"/>
            <a:ext cx="12018572" cy="6684572"/>
          </a:xfrm>
          <a:solidFill>
            <a:schemeClr val="bg1">
              <a:lumMod val="85000"/>
            </a:schemeClr>
          </a:solidFill>
        </p:spPr>
        <p:txBody>
          <a:bodyPr lIns="360000" tIns="360000"/>
          <a:lstStyle>
            <a:lvl1pPr marL="0" indent="0">
              <a:buNone/>
              <a:defRPr sz="1100" i="1">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p:nvPr>
        </p:nvSpPr>
        <p:spPr>
          <a:xfrm>
            <a:off x="2494607" y="2237328"/>
            <a:ext cx="7202786" cy="1449788"/>
          </a:xfrm>
          <a:solidFill>
            <a:schemeClr val="tx1">
              <a:alpha val="80000"/>
            </a:schemeClr>
          </a:solidFill>
        </p:spPr>
        <p:txBody>
          <a:bodyPr lIns="288000" rIns="2160000" bIns="144000" anchor="b"/>
          <a:lstStyle>
            <a:lvl1pPr algn="r">
              <a:defRPr sz="4200" spc="-15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2494607" y="3684672"/>
            <a:ext cx="5282503" cy="936000"/>
          </a:xfrm>
          <a:solidFill>
            <a:schemeClr val="tx1">
              <a:alpha val="90000"/>
            </a:schemeClr>
          </a:solidFill>
        </p:spPr>
        <p:txBody>
          <a:bodyPr lIns="216000" tIns="144000" rIns="216000"/>
          <a:lstStyle>
            <a:lvl1pPr marL="0" indent="0" algn="r">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cxnSp>
        <p:nvCxnSpPr>
          <p:cNvPr id="5" name="Straight Connector 4" descr="Title Slide divider line&#10;">
            <a:extLst>
              <a:ext uri="{FF2B5EF4-FFF2-40B4-BE49-F238E27FC236}">
                <a16:creationId xmlns:a16="http://schemas.microsoft.com/office/drawing/2014/main" id="{9688AEDF-1396-4322-8818-9D1C7976FCDF}"/>
              </a:ext>
            </a:extLst>
          </p:cNvPr>
          <p:cNvCxnSpPr>
            <a:cxnSpLocks/>
          </p:cNvCxnSpPr>
          <p:nvPr userDrawn="1"/>
        </p:nvCxnSpPr>
        <p:spPr>
          <a:xfrm>
            <a:off x="7777113" y="2412127"/>
            <a:ext cx="0" cy="1100190"/>
          </a:xfrm>
          <a:prstGeom prst="line">
            <a:avLst/>
          </a:prstGeom>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C41AA1B3-8A3B-4B1B-A759-E2D764177222}"/>
              </a:ext>
            </a:extLst>
          </p:cNvPr>
          <p:cNvSpPr>
            <a:spLocks noGrp="1"/>
          </p:cNvSpPr>
          <p:nvPr>
            <p:ph type="pic" sz="quarter" idx="13" hasCustomPrompt="1"/>
          </p:nvPr>
        </p:nvSpPr>
        <p:spPr>
          <a:xfrm>
            <a:off x="8065008" y="2587752"/>
            <a:ext cx="1344168" cy="704088"/>
          </a:xfrm>
        </p:spPr>
        <p:txBody>
          <a:bodyPr/>
          <a:lstStyle>
            <a:lvl1pPr marL="0" indent="0">
              <a:buNone/>
              <a:defRPr>
                <a:solidFill>
                  <a:schemeClr val="bg1"/>
                </a:solidFill>
              </a:defRPr>
            </a:lvl1pPr>
          </a:lstStyle>
          <a:p>
            <a:r>
              <a:rPr lang="en-US" noProof="0" dirty="0"/>
              <a:t>Logo</a:t>
            </a:r>
          </a:p>
        </p:txBody>
      </p:sp>
    </p:spTree>
    <p:extLst>
      <p:ext uri="{BB962C8B-B14F-4D97-AF65-F5344CB8AC3E}">
        <p14:creationId xmlns:p14="http://schemas.microsoft.com/office/powerpoint/2010/main" val="41065948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Large Image and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84000" y="3517901"/>
            <a:ext cx="6012000" cy="1409700"/>
          </a:xfrm>
          <a:solidFill>
            <a:schemeClr val="tx1"/>
          </a:solidFill>
        </p:spPr>
        <p:txBody>
          <a:bodyPr lIns="288000" rIns="432000" bIns="144000" anchor="b"/>
          <a:lstStyle>
            <a:lvl1pPr algn="r">
              <a:defRPr sz="4200" spc="-150">
                <a:solidFill>
                  <a:schemeClr val="bg1"/>
                </a:solidFill>
              </a:defRPr>
            </a:lvl1pPr>
          </a:lstStyle>
          <a:p>
            <a:r>
              <a:rPr lang="en-US" noProof="0"/>
              <a:t>Click to edit </a:t>
            </a:r>
            <a:br>
              <a:rPr lang="en-US" noProof="0"/>
            </a:br>
            <a:r>
              <a:rPr lang="en-US" noProof="0"/>
              <a:t>Master title style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84000" y="4927600"/>
            <a:ext cx="6012000" cy="1845743"/>
          </a:xfrm>
          <a:solidFill>
            <a:schemeClr val="tx1">
              <a:lumMod val="85000"/>
              <a:lumOff val="15000"/>
            </a:schemeClr>
          </a:solidFill>
        </p:spPr>
        <p:txBody>
          <a:bodyPr lIns="288000" tIns="144000" rIns="432000"/>
          <a:lstStyle>
            <a:lvl1pPr marL="0" indent="0" algn="r">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Slide Number Placeholder 4">
            <a:extLst>
              <a:ext uri="{FF2B5EF4-FFF2-40B4-BE49-F238E27FC236}">
                <a16:creationId xmlns:a16="http://schemas.microsoft.com/office/drawing/2014/main" id="{B9994FE7-F6B5-D34D-B846-52B81F6F601D}"/>
              </a:ext>
            </a:extLst>
          </p:cNvPr>
          <p:cNvSpPr>
            <a:spLocks noGrp="1"/>
          </p:cNvSpPr>
          <p:nvPr>
            <p:ph type="sldNum" sz="quarter" idx="14"/>
          </p:nvPr>
        </p:nvSpPr>
        <p:spPr/>
        <p:txBody>
          <a:bodyPr/>
          <a:lstStyle/>
          <a:p>
            <a:fld id="{19B51A1E-902D-48AF-9020-955120F399B6}" type="slidenum">
              <a:rPr lang="en-US" noProof="0" smtClean="0"/>
              <a:pPr/>
              <a:t>‹#›</a:t>
            </a:fld>
            <a:endParaRPr lang="en-US" noProof="0" dirty="0"/>
          </a:p>
        </p:txBody>
      </p:sp>
      <p:sp>
        <p:nvSpPr>
          <p:cNvPr id="6" name="TextBox 5">
            <a:extLst>
              <a:ext uri="{FF2B5EF4-FFF2-40B4-BE49-F238E27FC236}">
                <a16:creationId xmlns:a16="http://schemas.microsoft.com/office/drawing/2014/main"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pPr algn="l"/>
            <a:endParaRPr lang="en-US" sz="1200" noProof="0" dirty="0">
              <a:solidFill>
                <a:schemeClr val="tx1">
                  <a:lumMod val="75000"/>
                  <a:lumOff val="25000"/>
                </a:schemeClr>
              </a:solidFill>
              <a:latin typeface="+mn-lt"/>
            </a:endParaRPr>
          </a:p>
        </p:txBody>
      </p:sp>
      <p:sp>
        <p:nvSpPr>
          <p:cNvPr id="32" name="Picture Placeholder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4000" y="86714"/>
            <a:ext cx="6009285" cy="3431187"/>
          </a:xfrm>
          <a:solidFill>
            <a:srgbClr val="333333"/>
          </a:solidFill>
        </p:spPr>
        <p:txBody>
          <a:bodyPr lIns="0" tIns="0" anchor="ctr"/>
          <a:lstStyle>
            <a:lvl1pPr marL="0" indent="0" algn="ctr">
              <a:buNone/>
              <a:defRPr sz="1100" i="1">
                <a:solidFill>
                  <a:schemeClr val="bg1">
                    <a:lumMod val="85000"/>
                  </a:schemeClr>
                </a:solidFill>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sp>
        <p:nvSpPr>
          <p:cNvPr id="16" name="Content Placeholder 2">
            <a:extLst>
              <a:ext uri="{FF2B5EF4-FFF2-40B4-BE49-F238E27FC236}">
                <a16:creationId xmlns:a16="http://schemas.microsoft.com/office/drawing/2014/main" id="{ED5F0C9D-A08F-4539-BA26-61D24BBE6E9A}"/>
              </a:ext>
            </a:extLst>
          </p:cNvPr>
          <p:cNvSpPr>
            <a:spLocks noGrp="1"/>
          </p:cNvSpPr>
          <p:nvPr>
            <p:ph idx="15"/>
          </p:nvPr>
        </p:nvSpPr>
        <p:spPr>
          <a:xfrm>
            <a:off x="6464300" y="1152000"/>
            <a:ext cx="5307700" cy="4680000"/>
          </a:xfr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6140235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Slid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74E1F0E-A827-4F38-BAAB-5D5831E0813A}"/>
              </a:ext>
            </a:extLst>
          </p:cNvPr>
          <p:cNvSpPr/>
          <p:nvPr userDrawn="1"/>
        </p:nvSpPr>
        <p:spPr>
          <a:xfrm>
            <a:off x="0" y="6771286"/>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1B7D9229-CE8B-44FD-B1E6-2FE619F40B4F}"/>
              </a:ext>
            </a:extLst>
          </p:cNvPr>
          <p:cNvSpPr/>
          <p:nvPr userDrawn="1"/>
        </p:nvSpPr>
        <p:spPr>
          <a:xfrm>
            <a:off x="0" y="0"/>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4683AF15-88E9-4D75-9D5E-7E4924887E91}"/>
              </a:ext>
            </a:extLst>
          </p:cNvPr>
          <p:cNvSpPr/>
          <p:nvPr userDrawn="1"/>
        </p:nvSpPr>
        <p:spPr>
          <a:xfrm rot="5400000">
            <a:off x="-3385643" y="3385642"/>
            <a:ext cx="6858001"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D3B18E46-480F-48E8-9675-259D3D06A00D}"/>
              </a:ext>
            </a:extLst>
          </p:cNvPr>
          <p:cNvSpPr/>
          <p:nvPr userDrawn="1"/>
        </p:nvSpPr>
        <p:spPr>
          <a:xfrm rot="5400000">
            <a:off x="8719643" y="3385643"/>
            <a:ext cx="6858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Picture Placeholder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6714" y="86714"/>
            <a:ext cx="6009285" cy="6684572"/>
          </a:xfrm>
          <a:solidFill>
            <a:schemeClr val="bg1">
              <a:lumMod val="85000"/>
            </a:schemeClr>
          </a:solidFill>
        </p:spPr>
        <p:txBody>
          <a:bodyPr lIns="0" tIns="0" anchor="ctr"/>
          <a:lstStyle>
            <a:lvl1pPr marL="0" indent="0" algn="ctr">
              <a:buNone/>
              <a:defRPr sz="1100" i="1">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095999" y="86714"/>
            <a:ext cx="6009287" cy="4068402"/>
          </a:xfrm>
          <a:solidFill>
            <a:schemeClr val="tx1">
              <a:alpha val="80000"/>
            </a:schemeClr>
          </a:solidFill>
        </p:spPr>
        <p:txBody>
          <a:bodyPr lIns="288000" rIns="432000" bIns="144000" anchor="b"/>
          <a:lstStyle>
            <a:lvl1pPr algn="r">
              <a:defRPr sz="4200" spc="-150">
                <a:solidFill>
                  <a:schemeClr val="bg1"/>
                </a:solidFill>
              </a:defRPr>
            </a:lvl1pPr>
          </a:lstStyle>
          <a:p>
            <a:r>
              <a:rPr lang="en-US" noProof="0"/>
              <a:t>Click to edit </a:t>
            </a:r>
            <a:br>
              <a:rPr lang="en-US" noProof="0"/>
            </a:br>
            <a:r>
              <a:rPr lang="en-US" noProof="0"/>
              <a:t>Master title style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6095999" y="4152672"/>
            <a:ext cx="6009287" cy="1818422"/>
          </a:xfrm>
          <a:solidFill>
            <a:schemeClr val="bg1">
              <a:lumMod val="95000"/>
              <a:alpha val="80000"/>
            </a:schemeClr>
          </a:solidFill>
        </p:spPr>
        <p:txBody>
          <a:bodyPr lIns="288000" tIns="144000" rIns="432000"/>
          <a:lstStyle>
            <a:lvl1pPr marL="0" indent="0" algn="r">
              <a:buNone/>
              <a:defRPr sz="21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Slide Number Placeholder 4">
            <a:extLst>
              <a:ext uri="{FF2B5EF4-FFF2-40B4-BE49-F238E27FC236}">
                <a16:creationId xmlns:a16="http://schemas.microsoft.com/office/drawing/2014/main" id="{B9994FE7-F6B5-D34D-B846-52B81F6F601D}"/>
              </a:ext>
            </a:extLst>
          </p:cNvPr>
          <p:cNvSpPr>
            <a:spLocks noGrp="1"/>
          </p:cNvSpPr>
          <p:nvPr>
            <p:ph type="sldNum" sz="quarter" idx="14"/>
          </p:nvPr>
        </p:nvSpPr>
        <p:spPr/>
        <p:txBody>
          <a:bodyPr/>
          <a:lstStyle/>
          <a:p>
            <a:fld id="{19B51A1E-902D-48AF-9020-955120F399B6}" type="slidenum">
              <a:rPr lang="en-US" noProof="0" smtClean="0"/>
              <a:pPr/>
              <a:t>‹#›</a:t>
            </a:fld>
            <a:endParaRPr lang="en-US" noProof="0" dirty="0"/>
          </a:p>
        </p:txBody>
      </p:sp>
      <p:sp>
        <p:nvSpPr>
          <p:cNvPr id="6" name="TextBox 5">
            <a:extLst>
              <a:ext uri="{FF2B5EF4-FFF2-40B4-BE49-F238E27FC236}">
                <a16:creationId xmlns:a16="http://schemas.microsoft.com/office/drawing/2014/main"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pPr algn="l"/>
            <a:endParaRPr lang="en-US" sz="1200" noProof="0" dirty="0">
              <a:solidFill>
                <a:schemeClr val="tx1">
                  <a:lumMod val="75000"/>
                  <a:lumOff val="25000"/>
                </a:schemeClr>
              </a:solidFill>
              <a:latin typeface="+mn-lt"/>
            </a:endParaRPr>
          </a:p>
        </p:txBody>
      </p:sp>
    </p:spTree>
    <p:extLst>
      <p:ext uri="{BB962C8B-B14F-4D97-AF65-F5344CB8AC3E}">
        <p14:creationId xmlns:p14="http://schemas.microsoft.com/office/powerpoint/2010/main" val="13219341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Image Bullets">
    <p:spTree>
      <p:nvGrpSpPr>
        <p:cNvPr id="1" name=""/>
        <p:cNvGrpSpPr/>
        <p:nvPr/>
      </p:nvGrpSpPr>
      <p:grpSpPr>
        <a:xfrm>
          <a:off x="0" y="0"/>
          <a:ext cx="0" cy="0"/>
          <a:chOff x="0" y="0"/>
          <a:chExt cx="0" cy="0"/>
        </a:xfrm>
      </p:grpSpPr>
      <p:sp>
        <p:nvSpPr>
          <p:cNvPr id="28" name="Oval 27">
            <a:extLst>
              <a:ext uri="{FF2B5EF4-FFF2-40B4-BE49-F238E27FC236}">
                <a16:creationId xmlns:a16="http://schemas.microsoft.com/office/drawing/2014/main" id="{2041BFF2-BC3B-3145-940D-004809E5A80A}"/>
              </a:ext>
            </a:extLst>
          </p:cNvPr>
          <p:cNvSpPr>
            <a:spLocks noChangeAspect="1"/>
          </p:cNvSpPr>
          <p:nvPr userDrawn="1"/>
        </p:nvSpPr>
        <p:spPr>
          <a:xfrm>
            <a:off x="3050592"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Oval 28">
            <a:extLst>
              <a:ext uri="{FF2B5EF4-FFF2-40B4-BE49-F238E27FC236}">
                <a16:creationId xmlns:a16="http://schemas.microsoft.com/office/drawing/2014/main" id="{A9906F5C-A183-DF45-AE48-C1D611CDC98D}"/>
              </a:ext>
            </a:extLst>
          </p:cNvPr>
          <p:cNvSpPr>
            <a:spLocks noChangeAspect="1"/>
          </p:cNvSpPr>
          <p:nvPr userDrawn="1"/>
        </p:nvSpPr>
        <p:spPr>
          <a:xfrm>
            <a:off x="5345060"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Oval 29">
            <a:extLst>
              <a:ext uri="{FF2B5EF4-FFF2-40B4-BE49-F238E27FC236}">
                <a16:creationId xmlns:a16="http://schemas.microsoft.com/office/drawing/2014/main" id="{C9CFF2EB-CD95-EA4D-810E-C9F8127071FE}"/>
              </a:ext>
            </a:extLst>
          </p:cNvPr>
          <p:cNvSpPr>
            <a:spLocks noChangeAspect="1"/>
          </p:cNvSpPr>
          <p:nvPr userDrawn="1"/>
        </p:nvSpPr>
        <p:spPr>
          <a:xfrm>
            <a:off x="7639529"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Oval 30">
            <a:extLst>
              <a:ext uri="{FF2B5EF4-FFF2-40B4-BE49-F238E27FC236}">
                <a16:creationId xmlns:a16="http://schemas.microsoft.com/office/drawing/2014/main" id="{EE120266-68E0-504A-B1C8-F3369F5AF7C0}"/>
              </a:ext>
            </a:extLst>
          </p:cNvPr>
          <p:cNvSpPr>
            <a:spLocks noChangeAspect="1"/>
          </p:cNvSpPr>
          <p:nvPr userDrawn="1"/>
        </p:nvSpPr>
        <p:spPr>
          <a:xfrm>
            <a:off x="9933998"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Oval 8">
            <a:extLst>
              <a:ext uri="{FF2B5EF4-FFF2-40B4-BE49-F238E27FC236}">
                <a16:creationId xmlns:a16="http://schemas.microsoft.com/office/drawing/2014/main" id="{4FB4A810-8614-AD44-B362-CE45C8C679CE}"/>
              </a:ext>
            </a:extLst>
          </p:cNvPr>
          <p:cNvSpPr>
            <a:spLocks noChangeAspect="1"/>
          </p:cNvSpPr>
          <p:nvPr userDrawn="1"/>
        </p:nvSpPr>
        <p:spPr>
          <a:xfrm>
            <a:off x="759111"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726075" y="4688112"/>
            <a:ext cx="2160588" cy="900000"/>
          </a:xfrm>
        </p:spPr>
        <p:txBody>
          <a:bodyPr/>
          <a:lstStyle>
            <a:lvl1pPr marL="0" indent="0" algn="ctr">
              <a:buNone/>
              <a:defRPr sz="1600"/>
            </a:lvl1pPr>
          </a:lstStyle>
          <a:p>
            <a:pPr lvl="0"/>
            <a:r>
              <a:rPr lang="en-US" noProof="0"/>
              <a:t>Bullet Description</a:t>
            </a:r>
          </a:p>
        </p:txBody>
      </p:sp>
      <p:sp>
        <p:nvSpPr>
          <p:cNvPr id="13" name="Text Placeholder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5020543" y="4688112"/>
            <a:ext cx="2160588" cy="900000"/>
          </a:xfrm>
        </p:spPr>
        <p:txBody>
          <a:bodyPr/>
          <a:lstStyle>
            <a:lvl1pPr marL="0" indent="0" algn="ctr">
              <a:buNone/>
              <a:defRPr sz="1600"/>
            </a:lvl1pPr>
          </a:lstStyle>
          <a:p>
            <a:pPr lvl="0"/>
            <a:r>
              <a:rPr lang="en-US" noProof="0"/>
              <a:t>Bullet Description</a:t>
            </a:r>
          </a:p>
        </p:txBody>
      </p:sp>
      <p:sp>
        <p:nvSpPr>
          <p:cNvPr id="15" name="Text Placeholder 14">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7315012" y="4683647"/>
            <a:ext cx="2160588" cy="900000"/>
          </a:xfrm>
        </p:spPr>
        <p:txBody>
          <a:bodyPr/>
          <a:lstStyle>
            <a:lvl1pPr marL="0" indent="0" algn="ctr">
              <a:buNone/>
              <a:defRPr sz="1600"/>
            </a:lvl1pPr>
          </a:lstStyle>
          <a:p>
            <a:pPr lvl="0"/>
            <a:r>
              <a:rPr lang="en-US" noProof="0"/>
              <a:t>Bullet Description</a:t>
            </a:r>
          </a:p>
        </p:txBody>
      </p:sp>
      <p:sp>
        <p:nvSpPr>
          <p:cNvPr id="17" name="Text Placeholder 16">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9609481" y="4688112"/>
            <a:ext cx="2160588" cy="900000"/>
          </a:xfrm>
        </p:spPr>
        <p:txBody>
          <a:bodyPr/>
          <a:lstStyle>
            <a:lvl1pPr marL="0" indent="0" algn="ctr">
              <a:buNone/>
              <a:defRPr sz="1600"/>
            </a:lvl1pPr>
          </a:lstStyle>
          <a:p>
            <a:pPr lvl="0"/>
            <a:r>
              <a:rPr lang="en-US" noProof="0"/>
              <a:t>Bullet Description</a:t>
            </a:r>
          </a:p>
        </p:txBody>
      </p:sp>
      <p:sp>
        <p:nvSpPr>
          <p:cNvPr id="6" name="Text Placeholder 5">
            <a:extLst>
              <a:ext uri="{FF2B5EF4-FFF2-40B4-BE49-F238E27FC236}">
                <a16:creationId xmlns:a16="http://schemas.microsoft.com/office/drawing/2014/main" id="{EB3F7825-EB73-4976-9D8D-BAD8C8FCEA82}"/>
              </a:ext>
            </a:extLst>
          </p:cNvPr>
          <p:cNvSpPr>
            <a:spLocks noGrp="1"/>
          </p:cNvSpPr>
          <p:nvPr>
            <p:ph type="body" sz="quarter" idx="16" hasCustomPrompt="1"/>
          </p:nvPr>
        </p:nvSpPr>
        <p:spPr>
          <a:xfrm>
            <a:off x="431800" y="3926334"/>
            <a:ext cx="2160000" cy="504000"/>
          </a:xfrm>
        </p:spPr>
        <p:txBody>
          <a:bodyPr/>
          <a:lstStyle>
            <a:lvl1pPr marL="0" indent="0" algn="ctr">
              <a:buNone/>
              <a:defRPr b="1">
                <a:latin typeface="+mj-lt"/>
              </a:defRPr>
            </a:lvl1pPr>
          </a:lstStyle>
          <a:p>
            <a:pPr lvl="0"/>
            <a:r>
              <a:rPr lang="en-US" noProof="0"/>
              <a:t>Bullet 1</a:t>
            </a:r>
          </a:p>
        </p:txBody>
      </p:sp>
      <p:sp>
        <p:nvSpPr>
          <p:cNvPr id="10" name="Text Placeholder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2726076" y="3926335"/>
            <a:ext cx="2160587" cy="504000"/>
          </a:xfrm>
        </p:spPr>
        <p:txBody>
          <a:bodyPr/>
          <a:lstStyle>
            <a:lvl1pPr marL="0" indent="0" algn="ctr">
              <a:buNone/>
              <a:defRPr b="1">
                <a:latin typeface="+mj-lt"/>
              </a:defRPr>
            </a:lvl1pPr>
          </a:lstStyle>
          <a:p>
            <a:pPr lvl="0"/>
            <a:r>
              <a:rPr lang="en-US" noProof="0"/>
              <a:t>Bullet 2</a:t>
            </a:r>
          </a:p>
        </p:txBody>
      </p:sp>
      <p:sp>
        <p:nvSpPr>
          <p:cNvPr id="12" name="Text Placeholder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5020543" y="3926335"/>
            <a:ext cx="2160588" cy="504000"/>
          </a:xfrm>
        </p:spPr>
        <p:txBody>
          <a:bodyPr/>
          <a:lstStyle>
            <a:lvl1pPr marL="0" indent="0" algn="ctr">
              <a:buNone/>
              <a:defRPr b="1">
                <a:latin typeface="+mj-lt"/>
              </a:defRPr>
            </a:lvl1pPr>
          </a:lstStyle>
          <a:p>
            <a:pPr lvl="0"/>
            <a:r>
              <a:rPr lang="en-US" noProof="0"/>
              <a:t>Bullet 3</a:t>
            </a:r>
          </a:p>
        </p:txBody>
      </p:sp>
      <p:sp>
        <p:nvSpPr>
          <p:cNvPr id="16" name="Text Placeholder 15">
            <a:extLst>
              <a:ext uri="{FF2B5EF4-FFF2-40B4-BE49-F238E27FC236}">
                <a16:creationId xmlns:a16="http://schemas.microsoft.com/office/drawing/2014/main" id="{33DAFB20-1343-4578-8AA0-0378B674F1B1}"/>
              </a:ext>
            </a:extLst>
          </p:cNvPr>
          <p:cNvSpPr>
            <a:spLocks noGrp="1"/>
          </p:cNvSpPr>
          <p:nvPr>
            <p:ph type="body" sz="quarter" idx="19" hasCustomPrompt="1"/>
          </p:nvPr>
        </p:nvSpPr>
        <p:spPr>
          <a:xfrm>
            <a:off x="7315013" y="3926335"/>
            <a:ext cx="2160587" cy="504000"/>
          </a:xfrm>
        </p:spPr>
        <p:txBody>
          <a:bodyPr/>
          <a:lstStyle>
            <a:lvl1pPr marL="0" indent="0" algn="ctr">
              <a:buNone/>
              <a:defRPr b="1">
                <a:latin typeface="+mj-lt"/>
              </a:defRPr>
            </a:lvl1pPr>
          </a:lstStyle>
          <a:p>
            <a:pPr lvl="0"/>
            <a:r>
              <a:rPr lang="en-US" noProof="0"/>
              <a:t>Bullet 4</a:t>
            </a:r>
          </a:p>
        </p:txBody>
      </p:sp>
      <p:sp>
        <p:nvSpPr>
          <p:cNvPr id="19" name="Text Placeholder 18">
            <a:extLst>
              <a:ext uri="{FF2B5EF4-FFF2-40B4-BE49-F238E27FC236}">
                <a16:creationId xmlns:a16="http://schemas.microsoft.com/office/drawing/2014/main" id="{B01E9EA3-8BD6-4531-812C-663C75428B76}"/>
              </a:ext>
            </a:extLst>
          </p:cNvPr>
          <p:cNvSpPr>
            <a:spLocks noGrp="1"/>
          </p:cNvSpPr>
          <p:nvPr>
            <p:ph type="body" sz="quarter" idx="20" hasCustomPrompt="1"/>
          </p:nvPr>
        </p:nvSpPr>
        <p:spPr>
          <a:xfrm>
            <a:off x="9609481" y="3926335"/>
            <a:ext cx="2160588" cy="504000"/>
          </a:xfrm>
        </p:spPr>
        <p:txBody>
          <a:bodyPr/>
          <a:lstStyle>
            <a:lvl1pPr marL="0" indent="0" algn="ctr">
              <a:buNone/>
              <a:defRPr b="1">
                <a:latin typeface="+mj-lt"/>
              </a:defRPr>
            </a:lvl1pPr>
          </a:lstStyle>
          <a:p>
            <a:pPr lvl="0"/>
            <a:r>
              <a:rPr lang="en-US" noProof="0"/>
              <a:t>Bullet 5</a:t>
            </a:r>
          </a:p>
        </p:txBody>
      </p:sp>
      <p:sp>
        <p:nvSpPr>
          <p:cNvPr id="21" name="Text Placeholder 20">
            <a:extLst>
              <a:ext uri="{FF2B5EF4-FFF2-40B4-BE49-F238E27FC236}">
                <a16:creationId xmlns:a16="http://schemas.microsoft.com/office/drawing/2014/main" id="{DA4566DA-C848-4A27-BBC8-722932FFD7F6}"/>
              </a:ext>
            </a:extLst>
          </p:cNvPr>
          <p:cNvSpPr>
            <a:spLocks noGrp="1"/>
          </p:cNvSpPr>
          <p:nvPr>
            <p:ph type="body" sz="quarter" idx="21" hasCustomPrompt="1"/>
          </p:nvPr>
        </p:nvSpPr>
        <p:spPr>
          <a:xfrm>
            <a:off x="432094" y="4683350"/>
            <a:ext cx="2160000" cy="900000"/>
          </a:xfrm>
        </p:spPr>
        <p:txBody>
          <a:bodyPr/>
          <a:lstStyle>
            <a:lvl1pPr marL="0" indent="0" algn="ctr">
              <a:buNone/>
              <a:defRPr sz="1600"/>
            </a:lvl1pPr>
          </a:lstStyle>
          <a:p>
            <a:pPr lvl="0"/>
            <a:r>
              <a:rPr lang="en-US" noProof="0"/>
              <a:t>Bullet Description</a:t>
            </a:r>
          </a:p>
        </p:txBody>
      </p:sp>
      <p:sp>
        <p:nvSpPr>
          <p:cNvPr id="4" name="Picture Placeholder 3">
            <a:extLst>
              <a:ext uri="{FF2B5EF4-FFF2-40B4-BE49-F238E27FC236}">
                <a16:creationId xmlns:a16="http://schemas.microsoft.com/office/drawing/2014/main" id="{B0B1F8F6-73A5-F142-8A28-094DA998B5F5}"/>
              </a:ext>
            </a:extLst>
          </p:cNvPr>
          <p:cNvSpPr>
            <a:spLocks noGrp="1"/>
          </p:cNvSpPr>
          <p:nvPr>
            <p:ph type="pic" sz="quarter" idx="27"/>
          </p:nvPr>
        </p:nvSpPr>
        <p:spPr>
          <a:xfrm>
            <a:off x="1086454" y="2358091"/>
            <a:ext cx="854075" cy="854075"/>
          </a:xfrm>
        </p:spPr>
        <p:txBody>
          <a:bodyPr/>
          <a:lstStyle>
            <a:lvl1pPr marL="0" indent="0">
              <a:buNone/>
              <a:defRPr/>
            </a:lvl1pPr>
          </a:lstStyle>
          <a:p>
            <a:r>
              <a:rPr lang="en-US" noProof="0"/>
              <a:t>Click icon to add picture</a:t>
            </a:r>
            <a:endParaRPr lang="en-US" noProof="0" dirty="0"/>
          </a:p>
        </p:txBody>
      </p:sp>
      <p:sp>
        <p:nvSpPr>
          <p:cNvPr id="32" name="Picture Placeholder 3">
            <a:extLst>
              <a:ext uri="{FF2B5EF4-FFF2-40B4-BE49-F238E27FC236}">
                <a16:creationId xmlns:a16="http://schemas.microsoft.com/office/drawing/2014/main" id="{F78A887E-89A6-244C-8AA4-484FE5358768}"/>
              </a:ext>
            </a:extLst>
          </p:cNvPr>
          <p:cNvSpPr>
            <a:spLocks noGrp="1"/>
          </p:cNvSpPr>
          <p:nvPr>
            <p:ph type="pic" sz="quarter" idx="28"/>
          </p:nvPr>
        </p:nvSpPr>
        <p:spPr>
          <a:xfrm>
            <a:off x="3380176" y="2358091"/>
            <a:ext cx="854075" cy="854075"/>
          </a:xfrm>
        </p:spPr>
        <p:txBody>
          <a:bodyPr/>
          <a:lstStyle>
            <a:lvl1pPr marL="0" indent="0">
              <a:buNone/>
              <a:defRPr/>
            </a:lvl1pPr>
          </a:lstStyle>
          <a:p>
            <a:r>
              <a:rPr lang="en-US" noProof="0"/>
              <a:t>Click icon to add picture</a:t>
            </a:r>
            <a:endParaRPr lang="en-US" noProof="0" dirty="0"/>
          </a:p>
        </p:txBody>
      </p:sp>
      <p:sp>
        <p:nvSpPr>
          <p:cNvPr id="33" name="Picture Placeholder 3">
            <a:extLst>
              <a:ext uri="{FF2B5EF4-FFF2-40B4-BE49-F238E27FC236}">
                <a16:creationId xmlns:a16="http://schemas.microsoft.com/office/drawing/2014/main" id="{52B18661-99A8-214A-A089-09F11F1EB5C4}"/>
              </a:ext>
            </a:extLst>
          </p:cNvPr>
          <p:cNvSpPr>
            <a:spLocks noGrp="1"/>
          </p:cNvSpPr>
          <p:nvPr>
            <p:ph type="pic" sz="quarter" idx="29"/>
          </p:nvPr>
        </p:nvSpPr>
        <p:spPr>
          <a:xfrm>
            <a:off x="5673898" y="2358091"/>
            <a:ext cx="854075" cy="854075"/>
          </a:xfrm>
        </p:spPr>
        <p:txBody>
          <a:bodyPr/>
          <a:lstStyle>
            <a:lvl1pPr marL="0" indent="0">
              <a:buNone/>
              <a:defRPr/>
            </a:lvl1pPr>
          </a:lstStyle>
          <a:p>
            <a:r>
              <a:rPr lang="en-US" noProof="0"/>
              <a:t>Click icon to add picture</a:t>
            </a:r>
            <a:endParaRPr lang="en-US" noProof="0" dirty="0"/>
          </a:p>
        </p:txBody>
      </p:sp>
      <p:sp>
        <p:nvSpPr>
          <p:cNvPr id="34" name="Picture Placeholder 3">
            <a:extLst>
              <a:ext uri="{FF2B5EF4-FFF2-40B4-BE49-F238E27FC236}">
                <a16:creationId xmlns:a16="http://schemas.microsoft.com/office/drawing/2014/main" id="{69D5F0B5-DE10-D646-9244-6B4289E7793E}"/>
              </a:ext>
            </a:extLst>
          </p:cNvPr>
          <p:cNvSpPr>
            <a:spLocks noGrp="1"/>
          </p:cNvSpPr>
          <p:nvPr>
            <p:ph type="pic" sz="quarter" idx="30"/>
          </p:nvPr>
        </p:nvSpPr>
        <p:spPr>
          <a:xfrm>
            <a:off x="7967620" y="2358091"/>
            <a:ext cx="854075" cy="854075"/>
          </a:xfrm>
        </p:spPr>
        <p:txBody>
          <a:bodyPr/>
          <a:lstStyle>
            <a:lvl1pPr marL="0" indent="0">
              <a:buNone/>
              <a:defRPr/>
            </a:lvl1pPr>
          </a:lstStyle>
          <a:p>
            <a:r>
              <a:rPr lang="en-US" noProof="0"/>
              <a:t>Click icon to add picture</a:t>
            </a:r>
            <a:endParaRPr lang="en-US" noProof="0" dirty="0"/>
          </a:p>
        </p:txBody>
      </p:sp>
      <p:sp>
        <p:nvSpPr>
          <p:cNvPr id="35" name="Picture Placeholder 3">
            <a:extLst>
              <a:ext uri="{FF2B5EF4-FFF2-40B4-BE49-F238E27FC236}">
                <a16:creationId xmlns:a16="http://schemas.microsoft.com/office/drawing/2014/main" id="{72B87CCD-6D17-844B-87EF-F8BC69D79B06}"/>
              </a:ext>
            </a:extLst>
          </p:cNvPr>
          <p:cNvSpPr>
            <a:spLocks noGrp="1"/>
          </p:cNvSpPr>
          <p:nvPr>
            <p:ph type="pic" sz="quarter" idx="31"/>
          </p:nvPr>
        </p:nvSpPr>
        <p:spPr>
          <a:xfrm>
            <a:off x="10261341" y="2358091"/>
            <a:ext cx="854075" cy="854075"/>
          </a:xfrm>
        </p:spPr>
        <p:txBody>
          <a:bodyPr/>
          <a:lstStyle>
            <a:lvl1pPr marL="0" indent="0">
              <a:buNone/>
              <a:defRPr/>
            </a:lvl1pPr>
          </a:lstStyle>
          <a:p>
            <a:r>
              <a:rPr lang="en-US" noProof="0"/>
              <a:t>Click icon to add picture</a:t>
            </a:r>
            <a:endParaRPr lang="en-US" noProof="0" dirty="0"/>
          </a:p>
        </p:txBody>
      </p:sp>
      <p:cxnSp>
        <p:nvCxnSpPr>
          <p:cNvPr id="25" name="Straight Connector 24">
            <a:extLst>
              <a:ext uri="{FF2B5EF4-FFF2-40B4-BE49-F238E27FC236}">
                <a16:creationId xmlns:a16="http://schemas.microsoft.com/office/drawing/2014/main" id="{EC221C1A-E955-4A4A-B47B-0028C57F6940}"/>
              </a:ext>
              <a:ext uri="{C183D7F6-B498-43B3-948B-1728B52AA6E4}">
                <adec:decorative xmlns:adec="http://schemas.microsoft.com/office/drawing/2017/decorative" val="1"/>
              </a:ext>
            </a:extLst>
          </p:cNvPr>
          <p:cNvCxnSpPr>
            <a:cxnSpLocks/>
          </p:cNvCxnSpPr>
          <p:nvPr userDrawn="1"/>
        </p:nvCxnSpPr>
        <p:spPr>
          <a:xfrm>
            <a:off x="2659047" y="2052013"/>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29F2F69-8DE5-40C8-9500-23B5BF43202A}"/>
              </a:ext>
              <a:ext uri="{C183D7F6-B498-43B3-948B-1728B52AA6E4}">
                <adec:decorative xmlns:adec="http://schemas.microsoft.com/office/drawing/2017/decorative" val="1"/>
              </a:ext>
            </a:extLst>
          </p:cNvPr>
          <p:cNvCxnSpPr>
            <a:cxnSpLocks/>
          </p:cNvCxnSpPr>
          <p:nvPr userDrawn="1"/>
        </p:nvCxnSpPr>
        <p:spPr>
          <a:xfrm>
            <a:off x="4953541" y="2052013"/>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F56195C-F685-42C9-980B-24974E65EA89}"/>
              </a:ext>
              <a:ext uri="{C183D7F6-B498-43B3-948B-1728B52AA6E4}">
                <adec:decorative xmlns:adec="http://schemas.microsoft.com/office/drawing/2017/decorative" val="1"/>
              </a:ext>
            </a:extLst>
          </p:cNvPr>
          <p:cNvCxnSpPr>
            <a:cxnSpLocks/>
          </p:cNvCxnSpPr>
          <p:nvPr userDrawn="1"/>
        </p:nvCxnSpPr>
        <p:spPr>
          <a:xfrm>
            <a:off x="7248035" y="2052013"/>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35A3995-4F01-4D2E-A636-9AC8AF29B733}"/>
              </a:ext>
              <a:ext uri="{C183D7F6-B498-43B3-948B-1728B52AA6E4}">
                <adec:decorative xmlns:adec="http://schemas.microsoft.com/office/drawing/2017/decorative" val="1"/>
              </a:ext>
            </a:extLst>
          </p:cNvPr>
          <p:cNvCxnSpPr>
            <a:cxnSpLocks/>
          </p:cNvCxnSpPr>
          <p:nvPr userDrawn="1"/>
        </p:nvCxnSpPr>
        <p:spPr>
          <a:xfrm>
            <a:off x="9542529" y="2052013"/>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00254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426183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061892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6163913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1675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42986-8A1D-4E31-9CF4-7165C94051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5340A7-D38D-42FC-B712-11149FC0598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0ACF12-AE2D-40AA-AD7C-DD4F629ACE07}"/>
              </a:ext>
            </a:extLst>
          </p:cNvPr>
          <p:cNvSpPr>
            <a:spLocks noGrp="1"/>
          </p:cNvSpPr>
          <p:nvPr>
            <p:ph type="dt" sz="half" idx="10"/>
          </p:nvPr>
        </p:nvSpPr>
        <p:spPr/>
        <p:txBody>
          <a:bodyPr/>
          <a:lstStyle/>
          <a:p>
            <a:fld id="{61D28CAF-4B46-422F-9CF8-B653E523C2B3}" type="datetimeFigureOut">
              <a:rPr lang="en-US" smtClean="0"/>
              <a:t>2/2/2021</a:t>
            </a:fld>
            <a:endParaRPr lang="en-US"/>
          </a:p>
        </p:txBody>
      </p:sp>
      <p:sp>
        <p:nvSpPr>
          <p:cNvPr id="5" name="Footer Placeholder 4">
            <a:extLst>
              <a:ext uri="{FF2B5EF4-FFF2-40B4-BE49-F238E27FC236}">
                <a16:creationId xmlns:a16="http://schemas.microsoft.com/office/drawing/2014/main" id="{3BEFF78D-1E26-479C-83A0-C04A4DD18E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F86A7D-AF66-4AAE-A10A-62308433504A}"/>
              </a:ext>
            </a:extLst>
          </p:cNvPr>
          <p:cNvSpPr>
            <a:spLocks noGrp="1"/>
          </p:cNvSpPr>
          <p:nvPr>
            <p:ph type="sldNum" sz="quarter" idx="12"/>
          </p:nvPr>
        </p:nvSpPr>
        <p:spPr/>
        <p:txBody>
          <a:bodyPr/>
          <a:lstStyle/>
          <a:p>
            <a:fld id="{EAB4F646-F923-4546-BA24-5C53D8DA066D}" type="slidenum">
              <a:rPr lang="en-US" smtClean="0"/>
              <a:t>‹#›</a:t>
            </a:fld>
            <a:endParaRPr lang="en-US"/>
          </a:p>
        </p:txBody>
      </p:sp>
    </p:spTree>
    <p:extLst>
      <p:ext uri="{BB962C8B-B14F-4D97-AF65-F5344CB8AC3E}">
        <p14:creationId xmlns:p14="http://schemas.microsoft.com/office/powerpoint/2010/main" val="37926230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262935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739208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990280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4277010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2/2/2021</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9362067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339407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782029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965193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277191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80183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70C3F-917B-4A8B-8351-19287BDB89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D8CE7F2-0633-4A57-8775-9D69ECC8E4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665F70F-CA9D-4E30-BA51-0BB150C57814}"/>
              </a:ext>
            </a:extLst>
          </p:cNvPr>
          <p:cNvSpPr>
            <a:spLocks noGrp="1"/>
          </p:cNvSpPr>
          <p:nvPr>
            <p:ph type="dt" sz="half" idx="10"/>
          </p:nvPr>
        </p:nvSpPr>
        <p:spPr/>
        <p:txBody>
          <a:bodyPr/>
          <a:lstStyle/>
          <a:p>
            <a:fld id="{61D28CAF-4B46-422F-9CF8-B653E523C2B3}" type="datetimeFigureOut">
              <a:rPr lang="en-US" smtClean="0"/>
              <a:t>2/2/2021</a:t>
            </a:fld>
            <a:endParaRPr lang="en-US"/>
          </a:p>
        </p:txBody>
      </p:sp>
      <p:sp>
        <p:nvSpPr>
          <p:cNvPr id="5" name="Footer Placeholder 4">
            <a:extLst>
              <a:ext uri="{FF2B5EF4-FFF2-40B4-BE49-F238E27FC236}">
                <a16:creationId xmlns:a16="http://schemas.microsoft.com/office/drawing/2014/main" id="{FAC28A68-533D-46AB-84F0-3A058DAB78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900521-175E-4FB0-9D92-7034FF04A2DF}"/>
              </a:ext>
            </a:extLst>
          </p:cNvPr>
          <p:cNvSpPr>
            <a:spLocks noGrp="1"/>
          </p:cNvSpPr>
          <p:nvPr>
            <p:ph type="sldNum" sz="quarter" idx="12"/>
          </p:nvPr>
        </p:nvSpPr>
        <p:spPr/>
        <p:txBody>
          <a:bodyPr/>
          <a:lstStyle/>
          <a:p>
            <a:fld id="{EAB4F646-F923-4546-BA24-5C53D8DA066D}" type="slidenum">
              <a:rPr lang="en-US" smtClean="0"/>
              <a:t>‹#›</a:t>
            </a:fld>
            <a:endParaRPr lang="en-US"/>
          </a:p>
        </p:txBody>
      </p:sp>
    </p:spTree>
    <p:extLst>
      <p:ext uri="{BB962C8B-B14F-4D97-AF65-F5344CB8AC3E}">
        <p14:creationId xmlns:p14="http://schemas.microsoft.com/office/powerpoint/2010/main" val="38513539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5446032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783756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9776115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2/2/2021</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485418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080090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2/2/2021</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579389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3099367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752483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9654157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077589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51866-41C2-474A-A581-9541A913E6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65DCBD-E8D0-4EB4-9694-07A18163494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2D49C8-F4DB-47CC-A025-56EC259DF00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163DF4-8BAA-47B1-ADDD-77F4E2D31248}"/>
              </a:ext>
            </a:extLst>
          </p:cNvPr>
          <p:cNvSpPr>
            <a:spLocks noGrp="1"/>
          </p:cNvSpPr>
          <p:nvPr>
            <p:ph type="dt" sz="half" idx="10"/>
          </p:nvPr>
        </p:nvSpPr>
        <p:spPr/>
        <p:txBody>
          <a:bodyPr/>
          <a:lstStyle/>
          <a:p>
            <a:fld id="{61D28CAF-4B46-422F-9CF8-B653E523C2B3}" type="datetimeFigureOut">
              <a:rPr lang="en-US" smtClean="0"/>
              <a:t>2/2/2021</a:t>
            </a:fld>
            <a:endParaRPr lang="en-US"/>
          </a:p>
        </p:txBody>
      </p:sp>
      <p:sp>
        <p:nvSpPr>
          <p:cNvPr id="6" name="Footer Placeholder 5">
            <a:extLst>
              <a:ext uri="{FF2B5EF4-FFF2-40B4-BE49-F238E27FC236}">
                <a16:creationId xmlns:a16="http://schemas.microsoft.com/office/drawing/2014/main" id="{FF734D5E-BB03-4AE0-879C-1FEEC0E768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7CAE01-F797-45B5-9B3D-0DFF7366B193}"/>
              </a:ext>
            </a:extLst>
          </p:cNvPr>
          <p:cNvSpPr>
            <a:spLocks noGrp="1"/>
          </p:cNvSpPr>
          <p:nvPr>
            <p:ph type="sldNum" sz="quarter" idx="12"/>
          </p:nvPr>
        </p:nvSpPr>
        <p:spPr/>
        <p:txBody>
          <a:bodyPr/>
          <a:lstStyle/>
          <a:p>
            <a:fld id="{EAB4F646-F923-4546-BA24-5C53D8DA066D}" type="slidenum">
              <a:rPr lang="en-US" smtClean="0"/>
              <a:t>‹#›</a:t>
            </a:fld>
            <a:endParaRPr lang="en-US"/>
          </a:p>
        </p:txBody>
      </p:sp>
    </p:spTree>
    <p:extLst>
      <p:ext uri="{BB962C8B-B14F-4D97-AF65-F5344CB8AC3E}">
        <p14:creationId xmlns:p14="http://schemas.microsoft.com/office/powerpoint/2010/main" val="8284357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2/2/2021</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086363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9305183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381224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2/2/2021</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173718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D69555-EE48-4B19-812B-4E1068DBF976}"/>
              </a:ext>
            </a:extLst>
          </p:cNvPr>
          <p:cNvSpPr/>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57">
            <a:extLst>
              <a:ext uri="{FF2B5EF4-FFF2-40B4-BE49-F238E27FC236}">
                <a16:creationId xmlns:a16="http://schemas.microsoft.com/office/drawing/2014/main" id="{57AEB73D-F521-4B19-820F-12DB6BCC8406}"/>
              </a:ext>
            </a:extLst>
          </p:cNvPr>
          <p:cNvSpPr/>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sp>
        <p:nvSpPr>
          <p:cNvPr id="2" name="Title 1"/>
          <p:cNvSpPr>
            <a:spLocks noGrp="1"/>
          </p:cNvSpPr>
          <p:nvPr>
            <p:ph type="ctrTitle"/>
          </p:nvPr>
        </p:nvSpPr>
        <p:spPr>
          <a:xfrm>
            <a:off x="855388" y="863068"/>
            <a:ext cx="6007691" cy="4985916"/>
          </a:xfrm>
        </p:spPr>
        <p:txBody>
          <a:bodyPr anchor="ctr">
            <a:noAutofit/>
          </a:bodyPr>
          <a:lstStyle>
            <a:lvl1pPr algn="l">
              <a:lnSpc>
                <a:spcPct val="125000"/>
              </a:lnSpc>
              <a:defRPr sz="6000" b="0" cap="all" spc="150" baseline="0">
                <a:solidFill>
                  <a:schemeClr val="tx1">
                    <a:lumMod val="75000"/>
                    <a:lumOff val="25000"/>
                  </a:schemeClr>
                </a:solidFill>
              </a:defRPr>
            </a:lvl1pPr>
          </a:lstStyle>
          <a:p>
            <a:r>
              <a:rPr lang="en-US"/>
              <a:t>Click to edit Master title style</a:t>
            </a:r>
          </a:p>
        </p:txBody>
      </p:sp>
      <p:sp>
        <p:nvSpPr>
          <p:cNvPr id="3" name="Subtitle 2"/>
          <p:cNvSpPr>
            <a:spLocks noGrp="1"/>
          </p:cNvSpPr>
          <p:nvPr>
            <p:ph type="subTitle" idx="1"/>
          </p:nvPr>
        </p:nvSpPr>
        <p:spPr>
          <a:xfrm>
            <a:off x="8197352" y="863068"/>
            <a:ext cx="3351729" cy="5120069"/>
          </a:xfrm>
        </p:spPr>
        <p:txBody>
          <a:bodyPr anchor="ctr">
            <a:normAutofit/>
          </a:bodyPr>
          <a:lstStyle>
            <a:lvl1pPr marL="0" indent="0" algn="l">
              <a:lnSpc>
                <a:spcPct val="150000"/>
              </a:lnSpc>
              <a:buNone/>
              <a:defRPr sz="2400" b="0" cap="none" baseline="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Rectangle 6">
            <a:extLst>
              <a:ext uri="{FF2B5EF4-FFF2-40B4-BE49-F238E27FC236}">
                <a16:creationId xmlns:a16="http://schemas.microsoft.com/office/drawing/2014/main" id="{6B72EEBA-3A5D-41CE-8465-A45A0F65674E}"/>
              </a:ext>
            </a:extLst>
          </p:cNvPr>
          <p:cNvSpPr/>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12">
            <a:extLst>
              <a:ext uri="{FF2B5EF4-FFF2-40B4-BE49-F238E27FC236}">
                <a16:creationId xmlns:a16="http://schemas.microsoft.com/office/drawing/2014/main" id="{79F4CF2F-CDFA-4A37-837C-819D5238EAB4}"/>
              </a:ext>
            </a:extLst>
          </p:cNvPr>
          <p:cNvSpPr>
            <a:spLocks noGrp="1"/>
          </p:cNvSpPr>
          <p:nvPr>
            <p:ph type="dt" sz="half" idx="10"/>
          </p:nvPr>
        </p:nvSpPr>
        <p:spPr>
          <a:xfrm>
            <a:off x="8197353" y="6309360"/>
            <a:ext cx="2151134" cy="457200"/>
          </a:xfrm>
        </p:spPr>
        <p:txBody>
          <a:bodyPr/>
          <a:lstStyle/>
          <a:p>
            <a:pPr algn="l"/>
            <a:fld id="{0DCFB061-4267-4D9F-8017-6F550D3068DF}" type="datetime1">
              <a:rPr lang="en-US" smtClean="0"/>
              <a:t>2/2/2021</a:t>
            </a:fld>
            <a:endParaRPr lang="en-US"/>
          </a:p>
        </p:txBody>
      </p:sp>
      <p:sp>
        <p:nvSpPr>
          <p:cNvPr id="15" name="Footer Placeholder 14">
            <a:extLst>
              <a:ext uri="{FF2B5EF4-FFF2-40B4-BE49-F238E27FC236}">
                <a16:creationId xmlns:a16="http://schemas.microsoft.com/office/drawing/2014/main" id="{CFECE62A-61A4-407D-8F0B-D459CD977C75}"/>
              </a:ext>
            </a:extLst>
          </p:cNvPr>
          <p:cNvSpPr>
            <a:spLocks noGrp="1"/>
          </p:cNvSpPr>
          <p:nvPr>
            <p:ph type="ftr" sz="quarter" idx="11"/>
          </p:nvPr>
        </p:nvSpPr>
        <p:spPr>
          <a:xfrm>
            <a:off x="855388" y="6309360"/>
            <a:ext cx="6007691" cy="457200"/>
          </a:xfrm>
        </p:spPr>
        <p:txBody>
          <a:bodyPr/>
          <a:lstStyle>
            <a:lvl1pPr algn="r">
              <a:defRPr/>
            </a:lvl1pPr>
          </a:lstStyle>
          <a:p>
            <a:pPr algn="l"/>
            <a:endParaRPr lang="en-US"/>
          </a:p>
        </p:txBody>
      </p:sp>
      <p:sp>
        <p:nvSpPr>
          <p:cNvPr id="27" name="Slide Number Placeholder 26">
            <a:extLst>
              <a:ext uri="{FF2B5EF4-FFF2-40B4-BE49-F238E27FC236}">
                <a16:creationId xmlns:a16="http://schemas.microsoft.com/office/drawing/2014/main" id="{99FE60A9-FE2A-451F-9244-60FCE7FE9AD7}"/>
              </a:ext>
            </a:extLst>
          </p:cNvPr>
          <p:cNvSpPr>
            <a:spLocks noGrp="1"/>
          </p:cNvSpPr>
          <p:nvPr>
            <p:ph type="sldNum" sz="quarter" idx="12"/>
          </p:nvPr>
        </p:nvSpPr>
        <p:spPr/>
        <p:txBody>
          <a:bodyPr/>
          <a:lstStyle/>
          <a:p>
            <a:fld id="{FAEF9944-A4F6-4C59-AEBD-678D6480B8EA}" type="slidenum">
              <a:rPr lang="en-US" smtClean="0"/>
              <a:pPr/>
              <a:t>‹#›</a:t>
            </a:fld>
            <a:endParaRPr lang="en-US"/>
          </a:p>
        </p:txBody>
      </p:sp>
    </p:spTree>
    <p:extLst>
      <p:ext uri="{BB962C8B-B14F-4D97-AF65-F5344CB8AC3E}">
        <p14:creationId xmlns:p14="http://schemas.microsoft.com/office/powerpoint/2010/main" val="10003021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A4ED5C-5A53-433E-8A55-46F54CE81DA5}" type="datetime1">
              <a:rPr lang="en-US" smtClean="0"/>
              <a:t>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EF9944-A4F6-4C59-AEBD-678D6480B8EA}" type="slidenum">
              <a:rPr lang="en-US" dirty="0"/>
              <a:t>‹#›</a:t>
            </a:fld>
            <a:endParaRPr lang="en-US"/>
          </a:p>
        </p:txBody>
      </p:sp>
    </p:spTree>
    <p:extLst>
      <p:ext uri="{BB962C8B-B14F-4D97-AF65-F5344CB8AC3E}">
        <p14:creationId xmlns:p14="http://schemas.microsoft.com/office/powerpoint/2010/main" val="5438258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FD12B6-57DE-4B63-A723-500B050FB7DD}"/>
              </a:ext>
            </a:extLst>
          </p:cNvPr>
          <p:cNvSpPr/>
          <p:nvPr/>
        </p:nvSpPr>
        <p:spPr>
          <a:xfrm>
            <a:off x="0" y="4215384"/>
            <a:ext cx="12192000" cy="264261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95316" y="1406284"/>
            <a:ext cx="10593694" cy="2597841"/>
          </a:xfrm>
        </p:spPr>
        <p:txBody>
          <a:bodyPr anchor="b">
            <a:normAutofit/>
          </a:bodyPr>
          <a:lstStyle>
            <a:lvl1pPr algn="ctr">
              <a:lnSpc>
                <a:spcPct val="125000"/>
              </a:lnSpc>
              <a:defRPr sz="4400" baseline="0">
                <a:solidFill>
                  <a:schemeClr val="tx1">
                    <a:lumMod val="75000"/>
                    <a:lumOff val="25000"/>
                  </a:schemeClr>
                </a:solidFill>
              </a:defRPr>
            </a:lvl1pPr>
          </a:lstStyle>
          <a:p>
            <a:r>
              <a:rPr lang="en-US"/>
              <a:t>Click to edit Master title style</a:t>
            </a:r>
          </a:p>
        </p:txBody>
      </p:sp>
      <p:sp>
        <p:nvSpPr>
          <p:cNvPr id="3" name="Text Placeholder 2"/>
          <p:cNvSpPr>
            <a:spLocks noGrp="1"/>
          </p:cNvSpPr>
          <p:nvPr>
            <p:ph type="body" idx="1"/>
          </p:nvPr>
        </p:nvSpPr>
        <p:spPr>
          <a:xfrm>
            <a:off x="2818312" y="4527856"/>
            <a:ext cx="6559018" cy="1570245"/>
          </a:xfrm>
        </p:spPr>
        <p:txBody>
          <a:bodyPr anchor="t">
            <a:normAutofit/>
          </a:bodyPr>
          <a:lstStyle>
            <a:lvl1pPr marL="0" indent="0" algn="ctr">
              <a:lnSpc>
                <a:spcPct val="130000"/>
              </a:lnSpc>
              <a:spcBef>
                <a:spcPts val="0"/>
              </a:spcBef>
              <a:buNone/>
              <a:defRPr sz="2400" b="0" baseline="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5F1E2E75-4758-4930-8024-39287C962987}"/>
              </a:ext>
            </a:extLst>
          </p:cNvPr>
          <p:cNvSpPr>
            <a:spLocks noGrp="1"/>
          </p:cNvSpPr>
          <p:nvPr>
            <p:ph type="dt" sz="half" idx="10"/>
          </p:nvPr>
        </p:nvSpPr>
        <p:spPr/>
        <p:txBody>
          <a:bodyPr/>
          <a:lstStyle/>
          <a:p>
            <a:fld id="{29CABC0C-B6DF-45E9-B954-11C99AA62C3E}" type="datetime1">
              <a:rPr lang="en-US" smtClean="0"/>
              <a:t>2/2/2021</a:t>
            </a:fld>
            <a:endParaRPr lang="en-US"/>
          </a:p>
        </p:txBody>
      </p:sp>
      <p:sp>
        <p:nvSpPr>
          <p:cNvPr id="8" name="Footer Placeholder 7">
            <a:extLst>
              <a:ext uri="{FF2B5EF4-FFF2-40B4-BE49-F238E27FC236}">
                <a16:creationId xmlns:a16="http://schemas.microsoft.com/office/drawing/2014/main" id="{488B9949-402C-42C2-9A94-16590FC0C592}"/>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039D83F6-DAF4-4876-AA41-F246EC970F7D}"/>
              </a:ext>
            </a:extLst>
          </p:cNvPr>
          <p:cNvSpPr>
            <a:spLocks noGrp="1"/>
          </p:cNvSpPr>
          <p:nvPr>
            <p:ph type="sldNum" sz="quarter" idx="12"/>
          </p:nvPr>
        </p:nvSpPr>
        <p:spPr/>
        <p:txBody>
          <a:bodyPr/>
          <a:lstStyle/>
          <a:p>
            <a:fld id="{FAEF9944-A4F6-4C59-AEBD-678D6480B8EA}" type="slidenum">
              <a:rPr lang="en-US" smtClean="0"/>
              <a:pPr/>
              <a:t>‹#›</a:t>
            </a:fld>
            <a:endParaRPr lang="en-US"/>
          </a:p>
        </p:txBody>
      </p:sp>
      <p:sp>
        <p:nvSpPr>
          <p:cNvPr id="11" name="Rectangle 10">
            <a:extLst>
              <a:ext uri="{FF2B5EF4-FFF2-40B4-BE49-F238E27FC236}">
                <a16:creationId xmlns:a16="http://schemas.microsoft.com/office/drawing/2014/main" id="{91613A19-DDA2-44F6-9ED4-F87771C684B8}"/>
              </a:ext>
            </a:extLst>
          </p:cNvPr>
          <p:cNvSpPr/>
          <p:nvPr/>
        </p:nvSpPr>
        <p:spPr>
          <a:xfrm>
            <a:off x="0" y="4215384"/>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38819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hasCustomPrompt="1"/>
          </p:nvPr>
        </p:nvSpPr>
        <p:spPr>
          <a:xfrm>
            <a:off x="5376670" y="705114"/>
            <a:ext cx="6172412" cy="2403846"/>
          </a:xfrm>
        </p:spPr>
        <p:txBody>
          <a:bodyPr anchor="b"/>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376670" y="3749040"/>
            <a:ext cx="6172411" cy="2346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4AB71B9-2624-4F21-93EE-35A78B1A0DAD}" type="datetime1">
              <a:rPr lang="en-US" smtClean="0"/>
              <a:t>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EF9944-A4F6-4C59-AEBD-678D6480B8EA}" type="slidenum">
              <a:rPr lang="en-US" dirty="0"/>
              <a:t>‹#›</a:t>
            </a:fld>
            <a:endParaRPr lang="en-US"/>
          </a:p>
        </p:txBody>
      </p:sp>
      <p:sp>
        <p:nvSpPr>
          <p:cNvPr id="10" name="Rectangle 9">
            <a:extLst>
              <a:ext uri="{FF2B5EF4-FFF2-40B4-BE49-F238E27FC236}">
                <a16:creationId xmlns:a16="http://schemas.microsoft.com/office/drawing/2014/main" id="{5CE6B9B5-A5D1-4099-B52B-78F39AB0AFCB}"/>
              </a:ext>
            </a:extLst>
          </p:cNvPr>
          <p:cNvSpPr/>
          <p:nvPr/>
        </p:nvSpPr>
        <p:spPr>
          <a:xfrm rot="10800000">
            <a:off x="4693920" y="3396997"/>
            <a:ext cx="749808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04342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76667" y="658999"/>
            <a:ext cx="6166422" cy="457200"/>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76668" y="1116199"/>
            <a:ext cx="6166422" cy="20621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376668" y="3623098"/>
            <a:ext cx="6166421" cy="457200"/>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5376670" y="4102370"/>
            <a:ext cx="6166419" cy="2066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6D37C2A-BE2E-4840-A907-3254E2916C96}" type="datetime1">
              <a:rPr lang="en-US" smtClean="0"/>
              <a:t>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EF9944-A4F6-4C59-AEBD-678D6480B8EA}" type="slidenum">
              <a:rPr lang="en-US" dirty="0"/>
              <a:t>‹#›</a:t>
            </a:fld>
            <a:endParaRPr lang="en-US"/>
          </a:p>
        </p:txBody>
      </p:sp>
      <p:sp>
        <p:nvSpPr>
          <p:cNvPr id="10" name="Title 9">
            <a:extLst>
              <a:ext uri="{FF2B5EF4-FFF2-40B4-BE49-F238E27FC236}">
                <a16:creationId xmlns:a16="http://schemas.microsoft.com/office/drawing/2014/main" id="{D26B370B-8381-431F-9492-0EA1205113EE}"/>
              </a:ext>
            </a:extLst>
          </p:cNvPr>
          <p:cNvSpPr>
            <a:spLocks noGrp="1"/>
          </p:cNvSpPr>
          <p:nvPr>
            <p:ph type="title"/>
          </p:nvPr>
        </p:nvSpPr>
        <p:spPr/>
        <p:txBody>
          <a:bodyPr/>
          <a:lstStyle/>
          <a:p>
            <a:r>
              <a:rPr lang="en-US"/>
              <a:t>Click to edit Master title style</a:t>
            </a:r>
          </a:p>
        </p:txBody>
      </p:sp>
      <p:sp>
        <p:nvSpPr>
          <p:cNvPr id="12" name="Rectangle 11">
            <a:extLst>
              <a:ext uri="{FF2B5EF4-FFF2-40B4-BE49-F238E27FC236}">
                <a16:creationId xmlns:a16="http://schemas.microsoft.com/office/drawing/2014/main" id="{DCA89085-2231-4A9C-B23C-B199A9DD26C5}"/>
              </a:ext>
            </a:extLst>
          </p:cNvPr>
          <p:cNvSpPr/>
          <p:nvPr/>
        </p:nvSpPr>
        <p:spPr>
          <a:xfrm rot="10800000">
            <a:off x="4693920" y="3396997"/>
            <a:ext cx="749808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23736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05CD215-1C45-48A0-8534-39FFE8A7C95A}" type="datetime1">
              <a:rPr lang="en-US" smtClean="0"/>
              <a:t>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EF9944-A4F6-4C59-AEBD-678D6480B8EA}" type="slidenum">
              <a:rPr lang="en-US" dirty="0"/>
              <a:t>‹#›</a:t>
            </a:fld>
            <a:endParaRPr lang="en-US"/>
          </a:p>
        </p:txBody>
      </p:sp>
    </p:spTree>
    <p:extLst>
      <p:ext uri="{BB962C8B-B14F-4D97-AF65-F5344CB8AC3E}">
        <p14:creationId xmlns:p14="http://schemas.microsoft.com/office/powerpoint/2010/main" val="3143543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B1C9D-F325-41CC-A03B-2402682EA4E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87E07A6-A3E6-4AC8-A94C-57A23AAED9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8227A0F-179E-444D-9DAD-98A3826DA2F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CB5A932-1134-4CE4-8625-4CE8B0AE38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B977CCC-8A95-441F-ABE8-6EC5D409DDB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2B6435-C75D-494F-979F-BEEDD27DD930}"/>
              </a:ext>
            </a:extLst>
          </p:cNvPr>
          <p:cNvSpPr>
            <a:spLocks noGrp="1"/>
          </p:cNvSpPr>
          <p:nvPr>
            <p:ph type="dt" sz="half" idx="10"/>
          </p:nvPr>
        </p:nvSpPr>
        <p:spPr/>
        <p:txBody>
          <a:bodyPr/>
          <a:lstStyle/>
          <a:p>
            <a:fld id="{61D28CAF-4B46-422F-9CF8-B653E523C2B3}" type="datetimeFigureOut">
              <a:rPr lang="en-US" smtClean="0"/>
              <a:t>2/2/2021</a:t>
            </a:fld>
            <a:endParaRPr lang="en-US"/>
          </a:p>
        </p:txBody>
      </p:sp>
      <p:sp>
        <p:nvSpPr>
          <p:cNvPr id="8" name="Footer Placeholder 7">
            <a:extLst>
              <a:ext uri="{FF2B5EF4-FFF2-40B4-BE49-F238E27FC236}">
                <a16:creationId xmlns:a16="http://schemas.microsoft.com/office/drawing/2014/main" id="{97096D52-9753-4E96-98ED-AE897221EAF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B5BFBEC-82D1-442A-BF5D-33870966ED3F}"/>
              </a:ext>
            </a:extLst>
          </p:cNvPr>
          <p:cNvSpPr>
            <a:spLocks noGrp="1"/>
          </p:cNvSpPr>
          <p:nvPr>
            <p:ph type="sldNum" sz="quarter" idx="12"/>
          </p:nvPr>
        </p:nvSpPr>
        <p:spPr/>
        <p:txBody>
          <a:bodyPr/>
          <a:lstStyle/>
          <a:p>
            <a:fld id="{EAB4F646-F923-4546-BA24-5C53D8DA066D}" type="slidenum">
              <a:rPr lang="en-US" smtClean="0"/>
              <a:t>‹#›</a:t>
            </a:fld>
            <a:endParaRPr lang="en-US"/>
          </a:p>
        </p:txBody>
      </p:sp>
    </p:spTree>
    <p:extLst>
      <p:ext uri="{BB962C8B-B14F-4D97-AF65-F5344CB8AC3E}">
        <p14:creationId xmlns:p14="http://schemas.microsoft.com/office/powerpoint/2010/main" val="27006699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7CF41D3-C6B9-4E99-9321-87C4E2168F46}"/>
              </a:ext>
            </a:extLst>
          </p:cNvPr>
          <p:cNvSpPr>
            <a:spLocks noGrp="1"/>
          </p:cNvSpPr>
          <p:nvPr>
            <p:ph type="dt" sz="half" idx="10"/>
          </p:nvPr>
        </p:nvSpPr>
        <p:spPr/>
        <p:txBody>
          <a:bodyPr/>
          <a:lstStyle/>
          <a:p>
            <a:fld id="{D3363A0F-DEF3-4134-98D0-2E1276938A8B}" type="datetime1">
              <a:rPr lang="en-US" smtClean="0"/>
              <a:t>2/2/2021</a:t>
            </a:fld>
            <a:endParaRPr lang="en-US"/>
          </a:p>
        </p:txBody>
      </p:sp>
      <p:sp>
        <p:nvSpPr>
          <p:cNvPr id="6" name="Footer Placeholder 5">
            <a:extLst>
              <a:ext uri="{FF2B5EF4-FFF2-40B4-BE49-F238E27FC236}">
                <a16:creationId xmlns:a16="http://schemas.microsoft.com/office/drawing/2014/main" id="{8B5BC6EB-07B1-46AF-AC33-E998BC6AA4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E3A0C1-6562-4819-9E88-4C1378FD5DE4}"/>
              </a:ext>
            </a:extLst>
          </p:cNvPr>
          <p:cNvSpPr>
            <a:spLocks noGrp="1"/>
          </p:cNvSpPr>
          <p:nvPr>
            <p:ph type="sldNum" sz="quarter" idx="12"/>
          </p:nvPr>
        </p:nvSpPr>
        <p:spPr/>
        <p:txBody>
          <a:bodyPr/>
          <a:lstStyle/>
          <a:p>
            <a:fld id="{FAEF9944-A4F6-4C59-AEBD-678D6480B8EA}" type="slidenum">
              <a:rPr lang="en-US" smtClean="0"/>
              <a:pPr/>
              <a:t>‹#›</a:t>
            </a:fld>
            <a:endParaRPr lang="en-US"/>
          </a:p>
        </p:txBody>
      </p:sp>
    </p:spTree>
    <p:extLst>
      <p:ext uri="{BB962C8B-B14F-4D97-AF65-F5344CB8AC3E}">
        <p14:creationId xmlns:p14="http://schemas.microsoft.com/office/powerpoint/2010/main" val="8883289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ACA29BA-0143-49FF-8608-DB1623D99537}"/>
              </a:ext>
            </a:extLst>
          </p:cNvPr>
          <p:cNvSpPr/>
          <p:nvPr/>
        </p:nvSpPr>
        <p:spPr>
          <a:xfrm>
            <a:off x="0" y="0"/>
            <a:ext cx="8248592"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53015" y="640079"/>
            <a:ext cx="2796066" cy="2551751"/>
          </a:xfrm>
        </p:spPr>
        <p:txBody>
          <a:bodyPr anchor="b">
            <a:normAutofit/>
          </a:bodyPr>
          <a:lstStyle>
            <a:lvl1pPr algn="l">
              <a:lnSpc>
                <a:spcPct val="135000"/>
              </a:lnSpc>
              <a:defRPr sz="3200"/>
            </a:lvl1pPr>
          </a:lstStyle>
          <a:p>
            <a:r>
              <a:rPr lang="en-US"/>
              <a:t>Click to edit Master title style</a:t>
            </a:r>
          </a:p>
        </p:txBody>
      </p:sp>
      <p:sp>
        <p:nvSpPr>
          <p:cNvPr id="3" name="Content Placeholder 2"/>
          <p:cNvSpPr>
            <a:spLocks noGrp="1"/>
          </p:cNvSpPr>
          <p:nvPr>
            <p:ph idx="1"/>
          </p:nvPr>
        </p:nvSpPr>
        <p:spPr>
          <a:xfrm>
            <a:off x="638818" y="640078"/>
            <a:ext cx="6969693" cy="5455921"/>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hasCustomPrompt="1"/>
          </p:nvPr>
        </p:nvSpPr>
        <p:spPr>
          <a:xfrm>
            <a:off x="8753015" y="3223803"/>
            <a:ext cx="2796066" cy="2872197"/>
          </a:xfrm>
        </p:spPr>
        <p:txBody>
          <a:bodyPr anchor="t">
            <a:normAutofit/>
          </a:bodyPr>
          <a:lstStyle>
            <a:lvl1pPr marL="0" indent="0">
              <a:spcBef>
                <a:spcPts val="1400"/>
              </a:spcBef>
              <a:buNone/>
              <a:defRPr sz="18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Rectangle 8">
            <a:extLst>
              <a:ext uri="{FF2B5EF4-FFF2-40B4-BE49-F238E27FC236}">
                <a16:creationId xmlns:a16="http://schemas.microsoft.com/office/drawing/2014/main" id="{3010CF18-370D-4E80-AE4C-396FFDFCAE5D}"/>
              </a:ext>
            </a:extLst>
          </p:cNvPr>
          <p:cNvSpPr/>
          <p:nvPr/>
        </p:nvSpPr>
        <p:spPr>
          <a:xfrm rot="5400000">
            <a:off x="485159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9">
            <a:extLst>
              <a:ext uri="{FF2B5EF4-FFF2-40B4-BE49-F238E27FC236}">
                <a16:creationId xmlns:a16="http://schemas.microsoft.com/office/drawing/2014/main" id="{C5EBFE9C-5A22-4462-9C51-E00C03F55C3D}"/>
              </a:ext>
            </a:extLst>
          </p:cNvPr>
          <p:cNvSpPr>
            <a:spLocks noGrp="1"/>
          </p:cNvSpPr>
          <p:nvPr>
            <p:ph type="dt" sz="half" idx="10"/>
          </p:nvPr>
        </p:nvSpPr>
        <p:spPr>
          <a:xfrm>
            <a:off x="8753015" y="6309360"/>
            <a:ext cx="1734207" cy="457200"/>
          </a:xfrm>
        </p:spPr>
        <p:txBody>
          <a:bodyPr/>
          <a:lstStyle>
            <a:lvl1pPr algn="l">
              <a:defRPr/>
            </a:lvl1pPr>
          </a:lstStyle>
          <a:p>
            <a:fld id="{61A2E4C8-2960-4ADD-862C-4D9643CB15AC}" type="datetime1">
              <a:rPr lang="en-US" smtClean="0"/>
              <a:t>2/2/2021</a:t>
            </a:fld>
            <a:endParaRPr lang="en-US"/>
          </a:p>
        </p:txBody>
      </p:sp>
      <p:sp>
        <p:nvSpPr>
          <p:cNvPr id="11" name="Footer Placeholder 10">
            <a:extLst>
              <a:ext uri="{FF2B5EF4-FFF2-40B4-BE49-F238E27FC236}">
                <a16:creationId xmlns:a16="http://schemas.microsoft.com/office/drawing/2014/main" id="{2EBBFF2E-AA66-4B76-9139-CB000B5A45D5}"/>
              </a:ext>
            </a:extLst>
          </p:cNvPr>
          <p:cNvSpPr>
            <a:spLocks noGrp="1"/>
          </p:cNvSpPr>
          <p:nvPr>
            <p:ph type="ftr" sz="quarter" idx="11"/>
          </p:nvPr>
        </p:nvSpPr>
        <p:spPr>
          <a:xfrm>
            <a:off x="638818" y="6309360"/>
            <a:ext cx="6993867" cy="457200"/>
          </a:xfrm>
        </p:spPr>
        <p:txBody>
          <a:bodyPr/>
          <a:lstStyle/>
          <a:p>
            <a:endParaRPr lang="en-US"/>
          </a:p>
        </p:txBody>
      </p:sp>
      <p:sp>
        <p:nvSpPr>
          <p:cNvPr id="12" name="Slide Number Placeholder 11">
            <a:extLst>
              <a:ext uri="{FF2B5EF4-FFF2-40B4-BE49-F238E27FC236}">
                <a16:creationId xmlns:a16="http://schemas.microsoft.com/office/drawing/2014/main" id="{A44F64C4-BF20-4F6B-B650-57C71C828A68}"/>
              </a:ext>
            </a:extLst>
          </p:cNvPr>
          <p:cNvSpPr>
            <a:spLocks noGrp="1"/>
          </p:cNvSpPr>
          <p:nvPr>
            <p:ph type="sldNum" sz="quarter" idx="12"/>
          </p:nvPr>
        </p:nvSpPr>
        <p:spPr/>
        <p:txBody>
          <a:bodyPr/>
          <a:lstStyle/>
          <a:p>
            <a:fld id="{FAEF9944-A4F6-4C59-AEBD-678D6480B8EA}" type="slidenum">
              <a:rPr lang="en-US" smtClean="0"/>
              <a:pPr/>
              <a:t>‹#›</a:t>
            </a:fld>
            <a:endParaRPr lang="en-US"/>
          </a:p>
        </p:txBody>
      </p:sp>
    </p:spTree>
    <p:extLst>
      <p:ext uri="{BB962C8B-B14F-4D97-AF65-F5344CB8AC3E}">
        <p14:creationId xmlns:p14="http://schemas.microsoft.com/office/powerpoint/2010/main" val="3990498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34996" y="640079"/>
            <a:ext cx="2714085" cy="2695903"/>
          </a:xfrm>
        </p:spPr>
        <p:txBody>
          <a:bodyPr anchor="b">
            <a:noAutofit/>
          </a:bodyPr>
          <a:lstStyle>
            <a:lvl1pPr algn="l">
              <a:lnSpc>
                <a:spcPct val="104000"/>
              </a:lnSpc>
              <a:defRPr sz="3400"/>
            </a:lvl1pPr>
          </a:lstStyle>
          <a:p>
            <a:r>
              <a:rPr lang="en-US"/>
              <a:t>Click to edit Master title style</a:t>
            </a:r>
          </a:p>
        </p:txBody>
      </p:sp>
      <p:sp>
        <p:nvSpPr>
          <p:cNvPr id="3" name="Picture Placeholder 2"/>
          <p:cNvSpPr>
            <a:spLocks noGrp="1" noChangeAspect="1"/>
          </p:cNvSpPr>
          <p:nvPr>
            <p:ph type="pic" idx="1"/>
          </p:nvPr>
        </p:nvSpPr>
        <p:spPr>
          <a:xfrm>
            <a:off x="0" y="0"/>
            <a:ext cx="8248592" cy="6857999"/>
          </a:xfrm>
          <a:solidFill>
            <a:schemeClr val="bg2">
              <a:lumMod val="9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hasCustomPrompt="1"/>
          </p:nvPr>
        </p:nvSpPr>
        <p:spPr>
          <a:xfrm>
            <a:off x="8834996" y="3429000"/>
            <a:ext cx="2714085" cy="2508026"/>
          </a:xfrm>
        </p:spPr>
        <p:txBody>
          <a:bodyPr anchor="t">
            <a:normAutofit/>
          </a:bodyPr>
          <a:lstStyle>
            <a:lvl1pPr marL="0" indent="0">
              <a:spcBef>
                <a:spcPts val="1400"/>
              </a:spcBef>
              <a:buNone/>
              <a:defRPr sz="18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Rectangle 8">
            <a:extLst>
              <a:ext uri="{FF2B5EF4-FFF2-40B4-BE49-F238E27FC236}">
                <a16:creationId xmlns:a16="http://schemas.microsoft.com/office/drawing/2014/main" id="{90949BC8-9ABF-49F6-851C-5DB0B86CA70D}"/>
              </a:ext>
            </a:extLst>
          </p:cNvPr>
          <p:cNvSpPr/>
          <p:nvPr/>
        </p:nvSpPr>
        <p:spPr>
          <a:xfrm rot="5400000">
            <a:off x="485159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04E1EE21-E3FA-4D43-B224-C664959637B0}"/>
              </a:ext>
            </a:extLst>
          </p:cNvPr>
          <p:cNvSpPr>
            <a:spLocks noGrp="1"/>
          </p:cNvSpPr>
          <p:nvPr>
            <p:ph type="dt" sz="half" idx="10"/>
          </p:nvPr>
        </p:nvSpPr>
        <p:spPr>
          <a:xfrm>
            <a:off x="8834997" y="6309360"/>
            <a:ext cx="1645920" cy="457200"/>
          </a:xfrm>
        </p:spPr>
        <p:txBody>
          <a:bodyPr/>
          <a:lstStyle/>
          <a:p>
            <a:fld id="{48BDEA15-09CD-4275-A8E0-385C965F48B0}" type="datetime1">
              <a:rPr lang="en-US" smtClean="0"/>
              <a:t>2/2/2021</a:t>
            </a:fld>
            <a:endParaRPr lang="en-US"/>
          </a:p>
        </p:txBody>
      </p:sp>
      <p:sp>
        <p:nvSpPr>
          <p:cNvPr id="7" name="Slide Number Placeholder 6">
            <a:extLst>
              <a:ext uri="{FF2B5EF4-FFF2-40B4-BE49-F238E27FC236}">
                <a16:creationId xmlns:a16="http://schemas.microsoft.com/office/drawing/2014/main" id="{A32D7F83-8993-4ED4-9F02-663CC085052F}"/>
              </a:ext>
            </a:extLst>
          </p:cNvPr>
          <p:cNvSpPr>
            <a:spLocks noGrp="1"/>
          </p:cNvSpPr>
          <p:nvPr>
            <p:ph type="sldNum" sz="quarter" idx="12"/>
          </p:nvPr>
        </p:nvSpPr>
        <p:spPr/>
        <p:txBody>
          <a:bodyPr/>
          <a:lstStyle/>
          <a:p>
            <a:fld id="{FAEF9944-A4F6-4C59-AEBD-678D6480B8EA}" type="slidenum">
              <a:rPr lang="en-US" smtClean="0"/>
              <a:pPr/>
              <a:t>‹#›</a:t>
            </a:fld>
            <a:endParaRPr lang="en-US"/>
          </a:p>
        </p:txBody>
      </p:sp>
      <p:sp>
        <p:nvSpPr>
          <p:cNvPr id="6" name="Footer Placeholder 5">
            <a:extLst>
              <a:ext uri="{FF2B5EF4-FFF2-40B4-BE49-F238E27FC236}">
                <a16:creationId xmlns:a16="http://schemas.microsoft.com/office/drawing/2014/main" id="{8E3678B7-E511-4CE1-BEE5-89E959B9BFD6}"/>
              </a:ext>
            </a:extLst>
          </p:cNvPr>
          <p:cNvSpPr>
            <a:spLocks noGrp="1"/>
          </p:cNvSpPr>
          <p:nvPr>
            <p:ph type="ftr" sz="quarter" idx="11"/>
          </p:nvPr>
        </p:nvSpPr>
        <p:spPr>
          <a:xfrm>
            <a:off x="640080" y="6309360"/>
            <a:ext cx="4946592" cy="457200"/>
          </a:xfrm>
        </p:spPr>
        <p:txBody>
          <a:bodyPr/>
          <a:lstStyle>
            <a:lvl1pPr>
              <a:defRPr>
                <a:solidFill>
                  <a:srgbClr val="FFFFFF"/>
                </a:solidFill>
                <a:effectLst>
                  <a:outerShdw blurRad="50800" dist="38100" dir="2700000" algn="tl" rotWithShape="0">
                    <a:prstClr val="black">
                      <a:alpha val="43000"/>
                    </a:prstClr>
                  </a:outerShdw>
                </a:effectLst>
              </a:defRPr>
            </a:lvl1pPr>
          </a:lstStyle>
          <a:p>
            <a:endParaRPr lang="en-US"/>
          </a:p>
        </p:txBody>
      </p:sp>
    </p:spTree>
    <p:extLst>
      <p:ext uri="{BB962C8B-B14F-4D97-AF65-F5344CB8AC3E}">
        <p14:creationId xmlns:p14="http://schemas.microsoft.com/office/powerpoint/2010/main" val="37992668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41BC61-5547-4A60-8DA1-6699760D9972}" type="datetime1">
              <a:rPr lang="en-US" smtClean="0"/>
              <a:t>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EF9944-A4F6-4C59-AEBD-678D6480B8EA}" type="slidenum">
              <a:rPr lang="en-US" dirty="0"/>
              <a:t>‹#›</a:t>
            </a:fld>
            <a:endParaRPr lang="en-US"/>
          </a:p>
        </p:txBody>
      </p:sp>
    </p:spTree>
    <p:extLst>
      <p:ext uri="{BB962C8B-B14F-4D97-AF65-F5344CB8AC3E}">
        <p14:creationId xmlns:p14="http://schemas.microsoft.com/office/powerpoint/2010/main" val="34916522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277965" y="6296615"/>
            <a:ext cx="2505996" cy="365125"/>
          </a:xfrm>
        </p:spPr>
        <p:txBody>
          <a:bodyPr/>
          <a:lstStyle/>
          <a:p>
            <a:fld id="{24B9D1C6-60D0-4CD1-8F31-F912522EB041}" type="datetime1">
              <a:rPr lang="en-US" smtClean="0"/>
              <a:t>2/2/2021</a:t>
            </a:fld>
            <a:endParaRPr lang="en-US"/>
          </a:p>
        </p:txBody>
      </p:sp>
      <p:sp>
        <p:nvSpPr>
          <p:cNvPr id="5" name="Footer Placeholder 4"/>
          <p:cNvSpPr>
            <a:spLocks noGrp="1"/>
          </p:cNvSpPr>
          <p:nvPr>
            <p:ph type="ftr" sz="quarter" idx="11"/>
          </p:nvPr>
        </p:nvSpPr>
        <p:spPr>
          <a:xfrm>
            <a:off x="2933699" y="6296615"/>
            <a:ext cx="5959577" cy="365125"/>
          </a:xfrm>
        </p:spPr>
        <p:txBody>
          <a:bodyPr/>
          <a:lstStyle/>
          <a:p>
            <a:endParaRPr lang="en-US"/>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dirty="0"/>
              <a:pPr/>
              <a:t>‹#›</a:t>
            </a:fld>
            <a:endParaRPr lang="en-US"/>
          </a:p>
        </p:txBody>
      </p:sp>
      <p:cxnSp>
        <p:nvCxnSpPr>
          <p:cNvPr id="7" name="Straight Connector 6" title="Rule Line">
            <a:extLst>
              <a:ext uri="{FF2B5EF4-FFF2-40B4-BE49-F238E27FC236}">
                <a16:creationId xmlns:a16="http://schemas.microsoft.com/office/drawing/2014/main" id="{A1005B08-D2D4-455C-AA62-1200E43E7AF9}"/>
              </a:ext>
            </a:extLst>
          </p:cNvPr>
          <p:cNvCxnSpPr/>
          <p:nvPr/>
        </p:nvCxnSpPr>
        <p:spPr>
          <a:xfrm>
            <a:off x="9111582" y="571502"/>
            <a:ext cx="0" cy="527546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30037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3F814-E15E-4664-82B5-7A2323BDBB7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8A769D4-D7C1-40BB-9C00-498B89C4B70E}"/>
              </a:ext>
            </a:extLst>
          </p:cNvPr>
          <p:cNvSpPr>
            <a:spLocks noGrp="1"/>
          </p:cNvSpPr>
          <p:nvPr>
            <p:ph type="dt" sz="half" idx="10"/>
          </p:nvPr>
        </p:nvSpPr>
        <p:spPr/>
        <p:txBody>
          <a:bodyPr/>
          <a:lstStyle/>
          <a:p>
            <a:fld id="{61D28CAF-4B46-422F-9CF8-B653E523C2B3}" type="datetimeFigureOut">
              <a:rPr lang="en-US" smtClean="0"/>
              <a:t>2/2/2021</a:t>
            </a:fld>
            <a:endParaRPr lang="en-US"/>
          </a:p>
        </p:txBody>
      </p:sp>
      <p:sp>
        <p:nvSpPr>
          <p:cNvPr id="4" name="Footer Placeholder 3">
            <a:extLst>
              <a:ext uri="{FF2B5EF4-FFF2-40B4-BE49-F238E27FC236}">
                <a16:creationId xmlns:a16="http://schemas.microsoft.com/office/drawing/2014/main" id="{30980A7C-7EFB-400C-8CE4-4F8BC4224E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CA0743F-C07B-44BA-8A24-32C171F63279}"/>
              </a:ext>
            </a:extLst>
          </p:cNvPr>
          <p:cNvSpPr>
            <a:spLocks noGrp="1"/>
          </p:cNvSpPr>
          <p:nvPr>
            <p:ph type="sldNum" sz="quarter" idx="12"/>
          </p:nvPr>
        </p:nvSpPr>
        <p:spPr/>
        <p:txBody>
          <a:bodyPr/>
          <a:lstStyle/>
          <a:p>
            <a:fld id="{EAB4F646-F923-4546-BA24-5C53D8DA066D}" type="slidenum">
              <a:rPr lang="en-US" smtClean="0"/>
              <a:t>‹#›</a:t>
            </a:fld>
            <a:endParaRPr lang="en-US"/>
          </a:p>
        </p:txBody>
      </p:sp>
    </p:spTree>
    <p:extLst>
      <p:ext uri="{BB962C8B-B14F-4D97-AF65-F5344CB8AC3E}">
        <p14:creationId xmlns:p14="http://schemas.microsoft.com/office/powerpoint/2010/main" val="2313723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017A95-19DD-4505-8E67-1F37911A040E}"/>
              </a:ext>
            </a:extLst>
          </p:cNvPr>
          <p:cNvSpPr>
            <a:spLocks noGrp="1"/>
          </p:cNvSpPr>
          <p:nvPr>
            <p:ph type="dt" sz="half" idx="10"/>
          </p:nvPr>
        </p:nvSpPr>
        <p:spPr/>
        <p:txBody>
          <a:bodyPr/>
          <a:lstStyle/>
          <a:p>
            <a:fld id="{61D28CAF-4B46-422F-9CF8-B653E523C2B3}" type="datetimeFigureOut">
              <a:rPr lang="en-US" smtClean="0"/>
              <a:t>2/2/2021</a:t>
            </a:fld>
            <a:endParaRPr lang="en-US"/>
          </a:p>
        </p:txBody>
      </p:sp>
      <p:sp>
        <p:nvSpPr>
          <p:cNvPr id="3" name="Footer Placeholder 2">
            <a:extLst>
              <a:ext uri="{FF2B5EF4-FFF2-40B4-BE49-F238E27FC236}">
                <a16:creationId xmlns:a16="http://schemas.microsoft.com/office/drawing/2014/main" id="{91331C01-3E2B-4DCD-85CF-8249AB4F39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5AA35C8-18D3-4094-BA0B-9D613704CDDD}"/>
              </a:ext>
            </a:extLst>
          </p:cNvPr>
          <p:cNvSpPr>
            <a:spLocks noGrp="1"/>
          </p:cNvSpPr>
          <p:nvPr>
            <p:ph type="sldNum" sz="quarter" idx="12"/>
          </p:nvPr>
        </p:nvSpPr>
        <p:spPr/>
        <p:txBody>
          <a:bodyPr/>
          <a:lstStyle/>
          <a:p>
            <a:fld id="{EAB4F646-F923-4546-BA24-5C53D8DA066D}" type="slidenum">
              <a:rPr lang="en-US" smtClean="0"/>
              <a:t>‹#›</a:t>
            </a:fld>
            <a:endParaRPr lang="en-US"/>
          </a:p>
        </p:txBody>
      </p:sp>
    </p:spTree>
    <p:extLst>
      <p:ext uri="{BB962C8B-B14F-4D97-AF65-F5344CB8AC3E}">
        <p14:creationId xmlns:p14="http://schemas.microsoft.com/office/powerpoint/2010/main" val="21743151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EB5D4-690A-4B45-87E6-EEEBFDF43B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92B974C-C156-473C-874F-C275FB7A8D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F92444-5D48-45CC-B976-B909986EC8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E15DDF8-11B7-46D7-A82C-836DD4F0E1CD}"/>
              </a:ext>
            </a:extLst>
          </p:cNvPr>
          <p:cNvSpPr>
            <a:spLocks noGrp="1"/>
          </p:cNvSpPr>
          <p:nvPr>
            <p:ph type="dt" sz="half" idx="10"/>
          </p:nvPr>
        </p:nvSpPr>
        <p:spPr/>
        <p:txBody>
          <a:bodyPr/>
          <a:lstStyle/>
          <a:p>
            <a:fld id="{61D28CAF-4B46-422F-9CF8-B653E523C2B3}" type="datetimeFigureOut">
              <a:rPr lang="en-US" smtClean="0"/>
              <a:t>2/2/2021</a:t>
            </a:fld>
            <a:endParaRPr lang="en-US"/>
          </a:p>
        </p:txBody>
      </p:sp>
      <p:sp>
        <p:nvSpPr>
          <p:cNvPr id="6" name="Footer Placeholder 5">
            <a:extLst>
              <a:ext uri="{FF2B5EF4-FFF2-40B4-BE49-F238E27FC236}">
                <a16:creationId xmlns:a16="http://schemas.microsoft.com/office/drawing/2014/main" id="{3A425B51-2A42-4672-A0B0-D2A3CC9275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41074E-DB7F-4561-9DD4-57833569BEA8}"/>
              </a:ext>
            </a:extLst>
          </p:cNvPr>
          <p:cNvSpPr>
            <a:spLocks noGrp="1"/>
          </p:cNvSpPr>
          <p:nvPr>
            <p:ph type="sldNum" sz="quarter" idx="12"/>
          </p:nvPr>
        </p:nvSpPr>
        <p:spPr/>
        <p:txBody>
          <a:bodyPr/>
          <a:lstStyle/>
          <a:p>
            <a:fld id="{EAB4F646-F923-4546-BA24-5C53D8DA066D}" type="slidenum">
              <a:rPr lang="en-US" smtClean="0"/>
              <a:t>‹#›</a:t>
            </a:fld>
            <a:endParaRPr lang="en-US"/>
          </a:p>
        </p:txBody>
      </p:sp>
    </p:spTree>
    <p:extLst>
      <p:ext uri="{BB962C8B-B14F-4D97-AF65-F5344CB8AC3E}">
        <p14:creationId xmlns:p14="http://schemas.microsoft.com/office/powerpoint/2010/main" val="674416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8D847-E026-41B7-BB9F-85362B0F02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E93F36-0525-4D71-96C8-9748F4BFD1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0DF02E-187B-4B5C-8B97-C89C5D9498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0E593B1-191A-4C26-920C-5A0BFBB1815E}"/>
              </a:ext>
            </a:extLst>
          </p:cNvPr>
          <p:cNvSpPr>
            <a:spLocks noGrp="1"/>
          </p:cNvSpPr>
          <p:nvPr>
            <p:ph type="dt" sz="half" idx="10"/>
          </p:nvPr>
        </p:nvSpPr>
        <p:spPr/>
        <p:txBody>
          <a:bodyPr/>
          <a:lstStyle/>
          <a:p>
            <a:fld id="{61D28CAF-4B46-422F-9CF8-B653E523C2B3}" type="datetimeFigureOut">
              <a:rPr lang="en-US" smtClean="0"/>
              <a:t>2/2/2021</a:t>
            </a:fld>
            <a:endParaRPr lang="en-US"/>
          </a:p>
        </p:txBody>
      </p:sp>
      <p:sp>
        <p:nvSpPr>
          <p:cNvPr id="6" name="Footer Placeholder 5">
            <a:extLst>
              <a:ext uri="{FF2B5EF4-FFF2-40B4-BE49-F238E27FC236}">
                <a16:creationId xmlns:a16="http://schemas.microsoft.com/office/drawing/2014/main" id="{331D7939-130C-44D1-9712-3D7FC26961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73C813-4C6C-41F8-A04B-E7E4FA41F1B1}"/>
              </a:ext>
            </a:extLst>
          </p:cNvPr>
          <p:cNvSpPr>
            <a:spLocks noGrp="1"/>
          </p:cNvSpPr>
          <p:nvPr>
            <p:ph type="sldNum" sz="quarter" idx="12"/>
          </p:nvPr>
        </p:nvSpPr>
        <p:spPr/>
        <p:txBody>
          <a:bodyPr/>
          <a:lstStyle/>
          <a:p>
            <a:fld id="{EAB4F646-F923-4546-BA24-5C53D8DA066D}" type="slidenum">
              <a:rPr lang="en-US" smtClean="0"/>
              <a:t>‹#›</a:t>
            </a:fld>
            <a:endParaRPr lang="en-US"/>
          </a:p>
        </p:txBody>
      </p:sp>
    </p:spTree>
    <p:extLst>
      <p:ext uri="{BB962C8B-B14F-4D97-AF65-F5344CB8AC3E}">
        <p14:creationId xmlns:p14="http://schemas.microsoft.com/office/powerpoint/2010/main" val="3065240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594961-D405-44E5-8AB0-3395F4AC2C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5FBA9E-4999-4847-BFB1-892D2CBD74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4BB452-4B40-470B-B542-0E977D4834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D28CAF-4B46-422F-9CF8-B653E523C2B3}" type="datetimeFigureOut">
              <a:rPr lang="en-US" smtClean="0"/>
              <a:t>2/2/2021</a:t>
            </a:fld>
            <a:endParaRPr lang="en-US"/>
          </a:p>
        </p:txBody>
      </p:sp>
      <p:sp>
        <p:nvSpPr>
          <p:cNvPr id="5" name="Footer Placeholder 4">
            <a:extLst>
              <a:ext uri="{FF2B5EF4-FFF2-40B4-BE49-F238E27FC236}">
                <a16:creationId xmlns:a16="http://schemas.microsoft.com/office/drawing/2014/main" id="{88FBEE87-9E73-42C4-8467-9C6435DA7E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F0AF812-6FF4-49C7-8112-5C626E112D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B4F646-F923-4546-BA24-5C53D8DA066D}" type="slidenum">
              <a:rPr lang="en-US" smtClean="0"/>
              <a:t>‹#›</a:t>
            </a:fld>
            <a:endParaRPr lang="en-US"/>
          </a:p>
        </p:txBody>
      </p:sp>
    </p:spTree>
    <p:extLst>
      <p:ext uri="{BB962C8B-B14F-4D97-AF65-F5344CB8AC3E}">
        <p14:creationId xmlns:p14="http://schemas.microsoft.com/office/powerpoint/2010/main" val="4000334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2/2/2021</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07434652"/>
      </p:ext>
    </p:extLst>
  </p:cSld>
  <p:clrMap bg1="dk1" tx1="lt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2/2/2021</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65658203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786F82F-1B47-46ED-8EAE-53EF71E59E9A}"/>
              </a:ext>
            </a:extLst>
          </p:cNvPr>
          <p:cNvSpPr/>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42918" y="705113"/>
            <a:ext cx="3411973" cy="5197498"/>
          </a:xfrm>
          <a:prstGeom prst="rect">
            <a:avLst/>
          </a:prstGeom>
        </p:spPr>
        <p:txBody>
          <a:bodyPr vert="horz" lIns="109728" tIns="109728" rIns="109728" bIns="91440" rtlCol="0" anchor="ctr">
            <a:normAutofit/>
          </a:bodyPr>
          <a:lstStyle/>
          <a:p>
            <a:r>
              <a:rPr lang="en-US"/>
              <a:t>Click to edit Master title style</a:t>
            </a:r>
          </a:p>
        </p:txBody>
      </p:sp>
      <p:sp>
        <p:nvSpPr>
          <p:cNvPr id="3" name="Text Placeholder 2"/>
          <p:cNvSpPr>
            <a:spLocks noGrp="1"/>
          </p:cNvSpPr>
          <p:nvPr>
            <p:ph type="body" idx="1"/>
          </p:nvPr>
        </p:nvSpPr>
        <p:spPr>
          <a:xfrm>
            <a:off x="5376671" y="705113"/>
            <a:ext cx="6172412" cy="5197497"/>
          </a:xfrm>
          <a:prstGeom prst="rect">
            <a:avLst/>
          </a:prstGeom>
        </p:spPr>
        <p:txBody>
          <a:bodyPr vert="horz" lIns="109728" tIns="109728" rIns="109728" bIns="9144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42917" y="6309360"/>
            <a:ext cx="3411973" cy="457200"/>
          </a:xfrm>
          <a:prstGeom prst="rect">
            <a:avLst/>
          </a:prstGeom>
        </p:spPr>
        <p:txBody>
          <a:bodyPr vert="horz" lIns="109728" tIns="109728" rIns="109728" bIns="91440" rtlCol="0" anchor="ctr"/>
          <a:lstStyle>
            <a:lvl1pPr algn="l">
              <a:defRPr sz="1200" spc="150" baseline="0">
                <a:solidFill>
                  <a:schemeClr val="tx1">
                    <a:lumMod val="75000"/>
                    <a:lumOff val="25000"/>
                  </a:schemeClr>
                </a:solidFill>
                <a:latin typeface="+mj-lt"/>
              </a:defRPr>
            </a:lvl1pPr>
          </a:lstStyle>
          <a:p>
            <a:fld id="{4AF8082C-0922-4249-A612-B415F5231620}" type="datetime1">
              <a:rPr lang="en-US" smtClean="0"/>
              <a:t>2/2/2021</a:t>
            </a:fld>
            <a:endParaRPr lang="en-US"/>
          </a:p>
        </p:txBody>
      </p:sp>
      <p:sp>
        <p:nvSpPr>
          <p:cNvPr id="5" name="Footer Placeholder 4"/>
          <p:cNvSpPr>
            <a:spLocks noGrp="1"/>
          </p:cNvSpPr>
          <p:nvPr>
            <p:ph type="ftr" sz="quarter" idx="3"/>
          </p:nvPr>
        </p:nvSpPr>
        <p:spPr>
          <a:xfrm>
            <a:off x="5376670" y="6309360"/>
            <a:ext cx="4946592" cy="457200"/>
          </a:xfrm>
          <a:prstGeom prst="rect">
            <a:avLst/>
          </a:prstGeom>
        </p:spPr>
        <p:txBody>
          <a:bodyPr vert="horz" lIns="109728" tIns="109728" rIns="109728" bIns="91440" rtlCol="0" anchor="ctr"/>
          <a:lstStyle>
            <a:lvl1pPr algn="l">
              <a:defRPr sz="1200" spc="150" baseline="0">
                <a:solidFill>
                  <a:schemeClr val="tx1">
                    <a:lumMod val="75000"/>
                    <a:lumOff val="25000"/>
                  </a:schemeClr>
                </a:solidFill>
                <a:latin typeface="+mj-lt"/>
              </a:defRPr>
            </a:lvl1pPr>
          </a:lstStyle>
          <a:p>
            <a:endParaRPr lang="en-US"/>
          </a:p>
        </p:txBody>
      </p:sp>
      <p:sp>
        <p:nvSpPr>
          <p:cNvPr id="6" name="Slide Number Placeholder 5"/>
          <p:cNvSpPr>
            <a:spLocks noGrp="1"/>
          </p:cNvSpPr>
          <p:nvPr>
            <p:ph type="sldNum" sz="quarter" idx="4"/>
          </p:nvPr>
        </p:nvSpPr>
        <p:spPr>
          <a:xfrm>
            <a:off x="10569202" y="6309360"/>
            <a:ext cx="979879" cy="457200"/>
          </a:xfrm>
          <a:prstGeom prst="rect">
            <a:avLst/>
          </a:prstGeom>
        </p:spPr>
        <p:txBody>
          <a:bodyPr vert="horz" lIns="109728" tIns="109728" rIns="109728" bIns="91440" rtlCol="0" anchor="b"/>
          <a:lstStyle>
            <a:lvl1pPr algn="r">
              <a:defRPr sz="1600" b="1" spc="150" baseline="0">
                <a:solidFill>
                  <a:schemeClr val="tx1">
                    <a:lumMod val="75000"/>
                    <a:lumOff val="25000"/>
                  </a:schemeClr>
                </a:solidFill>
                <a:latin typeface="+mj-lt"/>
              </a:defRPr>
            </a:lvl1pPr>
          </a:lstStyle>
          <a:p>
            <a:fld id="{FAEF9944-A4F6-4C59-AEBD-678D6480B8EA}" type="slidenum">
              <a:rPr lang="en-US" smtClean="0"/>
              <a:pPr/>
              <a:t>‹#›</a:t>
            </a:fld>
            <a:endParaRPr lang="en-US"/>
          </a:p>
        </p:txBody>
      </p:sp>
      <p:sp>
        <p:nvSpPr>
          <p:cNvPr id="21" name="Rectangle 20">
            <a:extLst>
              <a:ext uri="{FF2B5EF4-FFF2-40B4-BE49-F238E27FC236}">
                <a16:creationId xmlns:a16="http://schemas.microsoft.com/office/drawing/2014/main" id="{EF1BAF6F-6275-4646-9C59-331B29B9550F}"/>
              </a:ext>
            </a:extLst>
          </p:cNvPr>
          <p:cNvSpPr/>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990102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hf sldNum="0" hdr="0" ftr="0" dt="0"/>
  <p:txStyles>
    <p:titleStyle>
      <a:lvl1pPr algn="l" defTabSz="914400" rtl="0" eaLnBrk="1" latinLnBrk="0" hangingPunct="1">
        <a:lnSpc>
          <a:spcPct val="150000"/>
        </a:lnSpc>
        <a:spcBef>
          <a:spcPct val="0"/>
        </a:spcBef>
        <a:buNone/>
        <a:defRPr sz="36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1"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3" Type="http://schemas.openxmlformats.org/officeDocument/2006/relationships/hyperlink" Target="https://en.wikiversity.org/wiki/Motivation_and_emotion/Book/2017/Risk_assessment_and_emotion" TargetMode="External"/><Relationship Id="rId2" Type="http://schemas.openxmlformats.org/officeDocument/2006/relationships/image" Target="../media/image3.png"/><Relationship Id="rId1" Type="http://schemas.openxmlformats.org/officeDocument/2006/relationships/slideLayout" Target="../slideLayouts/slideLayout50.xml"/><Relationship Id="rId6" Type="http://schemas.openxmlformats.org/officeDocument/2006/relationships/hyperlink" Target="http://brewminate.com/from-presocratic-to-classical-greek-philosophy-a-shift-in-focus-and-methodology/" TargetMode="External"/><Relationship Id="rId5" Type="http://schemas.openxmlformats.org/officeDocument/2006/relationships/image" Target="../media/image5.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hyperlink" Target="https://themeatandpotatoesoflife.com/college-essays-highlight-military-life/" TargetMode="External"/><Relationship Id="rId2" Type="http://schemas.openxmlformats.org/officeDocument/2006/relationships/image" Target="../media/image6.jpeg"/><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mailto:brubakerm@pscb.org" TargetMode="External"/><Relationship Id="rId1" Type="http://schemas.openxmlformats.org/officeDocument/2006/relationships/slideLayout" Target="../slideLayouts/slideLayout50.xml"/><Relationship Id="rId4" Type="http://schemas.openxmlformats.org/officeDocument/2006/relationships/hyperlink" Target="http://www.picserver.org/highway-signs2/q/questions.html"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0F896-0EFC-4691-B5BC-7EC80A19A6A2}"/>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95ADC087-F222-4AA3-9CF7-AEB3FE8DBE89}"/>
              </a:ext>
            </a:extLst>
          </p:cNvPr>
          <p:cNvSpPr>
            <a:spLocks noGrp="1"/>
          </p:cNvSpPr>
          <p:nvPr>
            <p:ph type="subTitle" idx="1"/>
          </p:nvPr>
        </p:nvSpPr>
        <p:spPr/>
        <p:txBody>
          <a:bodyPr/>
          <a:lstStyle/>
          <a:p>
            <a:r>
              <a:rPr lang="en-US" dirty="0"/>
              <a:t>English</a:t>
            </a:r>
          </a:p>
        </p:txBody>
      </p:sp>
    </p:spTree>
    <p:extLst>
      <p:ext uri="{BB962C8B-B14F-4D97-AF65-F5344CB8AC3E}">
        <p14:creationId xmlns:p14="http://schemas.microsoft.com/office/powerpoint/2010/main" val="21429028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cartoon drawing of birds eating berries off the ground in a wintery wood area">
            <a:extLst>
              <a:ext uri="{FF2B5EF4-FFF2-40B4-BE49-F238E27FC236}">
                <a16:creationId xmlns:a16="http://schemas.microsoft.com/office/drawing/2014/main" id="{EE75983F-2708-4C39-B331-8F594511A3FA}"/>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84000" y="86714"/>
            <a:ext cx="6009285" cy="3977285"/>
          </a:xfrm>
        </p:spPr>
      </p:pic>
      <p:sp>
        <p:nvSpPr>
          <p:cNvPr id="2" name="Title 1">
            <a:extLst>
              <a:ext uri="{FF2B5EF4-FFF2-40B4-BE49-F238E27FC236}">
                <a16:creationId xmlns:a16="http://schemas.microsoft.com/office/drawing/2014/main" id="{9CB1D87D-E475-451A-B36C-E4A4F63609C1}"/>
              </a:ext>
            </a:extLst>
          </p:cNvPr>
          <p:cNvSpPr>
            <a:spLocks noGrp="1"/>
          </p:cNvSpPr>
          <p:nvPr>
            <p:ph type="ctrTitle"/>
          </p:nvPr>
        </p:nvSpPr>
        <p:spPr>
          <a:xfrm>
            <a:off x="84000" y="4063999"/>
            <a:ext cx="6012000" cy="863601"/>
          </a:xfrm>
        </p:spPr>
        <p:txBody>
          <a:bodyPr/>
          <a:lstStyle/>
          <a:p>
            <a:r>
              <a:rPr lang="en-US" dirty="0"/>
              <a:t>English… </a:t>
            </a:r>
          </a:p>
        </p:txBody>
      </p:sp>
      <p:sp>
        <p:nvSpPr>
          <p:cNvPr id="3" name="Subtitle 2">
            <a:extLst>
              <a:ext uri="{FF2B5EF4-FFF2-40B4-BE49-F238E27FC236}">
                <a16:creationId xmlns:a16="http://schemas.microsoft.com/office/drawing/2014/main" id="{D56BE522-961D-4737-9715-127DB8A86EB2}"/>
              </a:ext>
            </a:extLst>
          </p:cNvPr>
          <p:cNvSpPr>
            <a:spLocks noGrp="1"/>
          </p:cNvSpPr>
          <p:nvPr>
            <p:ph type="subTitle" idx="1"/>
          </p:nvPr>
        </p:nvSpPr>
        <p:spPr/>
        <p:txBody>
          <a:bodyPr/>
          <a:lstStyle/>
          <a:p>
            <a:r>
              <a:rPr lang="en-US" dirty="0"/>
              <a:t>…is at the center of all learning for all courses. English classes attend to reading, writing, thinking, speaking, logic and organization, as well as meaning making.</a:t>
            </a:r>
          </a:p>
        </p:txBody>
      </p:sp>
      <p:sp>
        <p:nvSpPr>
          <p:cNvPr id="6" name="Content Placeholder 5">
            <a:extLst>
              <a:ext uri="{FF2B5EF4-FFF2-40B4-BE49-F238E27FC236}">
                <a16:creationId xmlns:a16="http://schemas.microsoft.com/office/drawing/2014/main" id="{2645A1B7-8B88-4D90-983D-BAA2E9AAFFD3}"/>
              </a:ext>
            </a:extLst>
          </p:cNvPr>
          <p:cNvSpPr>
            <a:spLocks noGrp="1"/>
          </p:cNvSpPr>
          <p:nvPr>
            <p:ph idx="15"/>
          </p:nvPr>
        </p:nvSpPr>
        <p:spPr>
          <a:xfrm>
            <a:off x="6464300" y="1152000"/>
            <a:ext cx="5307700" cy="4680000"/>
          </a:xfrm>
        </p:spPr>
        <p:txBody>
          <a:bodyPr/>
          <a:lstStyle/>
          <a:p>
            <a:pPr marL="0" indent="0">
              <a:buNone/>
            </a:pPr>
            <a:r>
              <a:rPr lang="en-US" sz="4400" dirty="0"/>
              <a:t>“I genuinely feel like this class has made me a better person.”</a:t>
            </a:r>
          </a:p>
          <a:p>
            <a:pPr marL="0" indent="0">
              <a:buNone/>
            </a:pPr>
            <a:r>
              <a:rPr lang="en-US" dirty="0"/>
              <a:t>--former Comp 1 student</a:t>
            </a:r>
          </a:p>
        </p:txBody>
      </p:sp>
      <p:grpSp>
        <p:nvGrpSpPr>
          <p:cNvPr id="46" name="Group 45">
            <a:extLst>
              <a:ext uri="{FF2B5EF4-FFF2-40B4-BE49-F238E27FC236}">
                <a16:creationId xmlns:a16="http://schemas.microsoft.com/office/drawing/2014/main" id="{62DF6AE8-6133-4C1E-91DD-755705ACF0F1}"/>
              </a:ext>
              <a:ext uri="{C183D7F6-B498-43B3-948B-1728B52AA6E4}">
                <adec:decorative xmlns:adec="http://schemas.microsoft.com/office/drawing/2017/decorative" val="1"/>
              </a:ext>
            </a:extLst>
          </p:cNvPr>
          <p:cNvGrpSpPr/>
          <p:nvPr/>
        </p:nvGrpSpPr>
        <p:grpSpPr>
          <a:xfrm>
            <a:off x="9862160" y="831132"/>
            <a:ext cx="1850209" cy="1915995"/>
            <a:chOff x="9862160" y="831132"/>
            <a:chExt cx="1850209" cy="1915995"/>
          </a:xfrm>
        </p:grpSpPr>
        <p:sp>
          <p:nvSpPr>
            <p:cNvPr id="16" name="Freeform: Shape 15" title="triangles">
              <a:extLst>
                <a:ext uri="{FF2B5EF4-FFF2-40B4-BE49-F238E27FC236}">
                  <a16:creationId xmlns:a16="http://schemas.microsoft.com/office/drawing/2014/main" id="{156942E6-31A5-42F5-A00C-A90D409A08BC}"/>
                </a:ext>
              </a:extLst>
            </p:cNvPr>
            <p:cNvSpPr/>
            <p:nvPr/>
          </p:nvSpPr>
          <p:spPr>
            <a:xfrm rot="19260823">
              <a:off x="9984083" y="1150976"/>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title="triangles">
              <a:extLst>
                <a:ext uri="{FF2B5EF4-FFF2-40B4-BE49-F238E27FC236}">
                  <a16:creationId xmlns:a16="http://schemas.microsoft.com/office/drawing/2014/main" id="{055D27E0-4C92-4640-A2B8-86540741DCE6}"/>
                </a:ext>
              </a:extLst>
            </p:cNvPr>
            <p:cNvSpPr/>
            <p:nvPr/>
          </p:nvSpPr>
          <p:spPr>
            <a:xfrm rot="20377627">
              <a:off x="10445799" y="1461330"/>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title="triangles">
              <a:extLst>
                <a:ext uri="{FF2B5EF4-FFF2-40B4-BE49-F238E27FC236}">
                  <a16:creationId xmlns:a16="http://schemas.microsoft.com/office/drawing/2014/main" id="{E760DC62-191E-4D60-AAAC-37DDF411BF9D}"/>
                </a:ext>
              </a:extLst>
            </p:cNvPr>
            <p:cNvSpPr/>
            <p:nvPr/>
          </p:nvSpPr>
          <p:spPr>
            <a:xfrm rot="19260823">
              <a:off x="10485025" y="1232684"/>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title="triangles">
              <a:extLst>
                <a:ext uri="{FF2B5EF4-FFF2-40B4-BE49-F238E27FC236}">
                  <a16:creationId xmlns:a16="http://schemas.microsoft.com/office/drawing/2014/main" id="{B21F5D55-03CC-4A29-B8D0-2B1C7DE7C79D}"/>
                </a:ext>
              </a:extLst>
            </p:cNvPr>
            <p:cNvSpPr/>
            <p:nvPr/>
          </p:nvSpPr>
          <p:spPr>
            <a:xfrm rot="19810388">
              <a:off x="10832584" y="1393714"/>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title="triangles">
              <a:extLst>
                <a:ext uri="{FF2B5EF4-FFF2-40B4-BE49-F238E27FC236}">
                  <a16:creationId xmlns:a16="http://schemas.microsoft.com/office/drawing/2014/main" id="{6A692EA0-8FB5-4D6A-B1B1-20463392DEDE}"/>
                </a:ext>
              </a:extLst>
            </p:cNvPr>
            <p:cNvSpPr/>
            <p:nvPr/>
          </p:nvSpPr>
          <p:spPr>
            <a:xfrm rot="18277851">
              <a:off x="10920185" y="994164"/>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title="triangles">
              <a:extLst>
                <a:ext uri="{FF2B5EF4-FFF2-40B4-BE49-F238E27FC236}">
                  <a16:creationId xmlns:a16="http://schemas.microsoft.com/office/drawing/2014/main" id="{46FB2BA9-5E08-4A8F-BC47-8EFA61E4E6CE}"/>
                </a:ext>
              </a:extLst>
            </p:cNvPr>
            <p:cNvSpPr/>
            <p:nvPr/>
          </p:nvSpPr>
          <p:spPr>
            <a:xfrm rot="20761418">
              <a:off x="11313110" y="1642801"/>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title="triangles">
              <a:extLst>
                <a:ext uri="{FF2B5EF4-FFF2-40B4-BE49-F238E27FC236}">
                  <a16:creationId xmlns:a16="http://schemas.microsoft.com/office/drawing/2014/main" id="{5B0A2587-D640-4AEE-9456-860CD02427C8}"/>
                </a:ext>
              </a:extLst>
            </p:cNvPr>
            <p:cNvSpPr/>
            <p:nvPr/>
          </p:nvSpPr>
          <p:spPr>
            <a:xfrm rot="17315293">
              <a:off x="11523906" y="859664"/>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title="triangles">
              <a:extLst>
                <a:ext uri="{FF2B5EF4-FFF2-40B4-BE49-F238E27FC236}">
                  <a16:creationId xmlns:a16="http://schemas.microsoft.com/office/drawing/2014/main" id="{373F2649-8DA3-441F-9BDD-77A942FA3DBE}"/>
                </a:ext>
              </a:extLst>
            </p:cNvPr>
            <p:cNvSpPr/>
            <p:nvPr/>
          </p:nvSpPr>
          <p:spPr>
            <a:xfrm rot="20082236">
              <a:off x="11215766" y="1243239"/>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title="triangles">
              <a:extLst>
                <a:ext uri="{FF2B5EF4-FFF2-40B4-BE49-F238E27FC236}">
                  <a16:creationId xmlns:a16="http://schemas.microsoft.com/office/drawing/2014/main" id="{95933F98-3B9B-4270-9281-570AD41C3F19}"/>
                </a:ext>
              </a:extLst>
            </p:cNvPr>
            <p:cNvSpPr/>
            <p:nvPr/>
          </p:nvSpPr>
          <p:spPr>
            <a:xfrm rot="19879732">
              <a:off x="11436537" y="1436545"/>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24" title="triangles">
              <a:extLst>
                <a:ext uri="{FF2B5EF4-FFF2-40B4-BE49-F238E27FC236}">
                  <a16:creationId xmlns:a16="http://schemas.microsoft.com/office/drawing/2014/main" id="{3DAB5C84-F2AD-47FD-ABEC-6D6626D2B7FF}"/>
                </a:ext>
              </a:extLst>
            </p:cNvPr>
            <p:cNvSpPr/>
            <p:nvPr/>
          </p:nvSpPr>
          <p:spPr>
            <a:xfrm rot="328041">
              <a:off x="9862160" y="1513660"/>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Shape 25" title="triangles">
              <a:extLst>
                <a:ext uri="{FF2B5EF4-FFF2-40B4-BE49-F238E27FC236}">
                  <a16:creationId xmlns:a16="http://schemas.microsoft.com/office/drawing/2014/main" id="{A4E2ACF8-4066-4DB9-B5D5-E8AA3B152710}"/>
                </a:ext>
              </a:extLst>
            </p:cNvPr>
            <p:cNvSpPr/>
            <p:nvPr/>
          </p:nvSpPr>
          <p:spPr>
            <a:xfrm>
              <a:off x="10639428" y="181466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26" title="triangles">
              <a:extLst>
                <a:ext uri="{FF2B5EF4-FFF2-40B4-BE49-F238E27FC236}">
                  <a16:creationId xmlns:a16="http://schemas.microsoft.com/office/drawing/2014/main" id="{74FCCA2A-37FF-4031-AF2F-A894DBE6EE0E}"/>
                </a:ext>
              </a:extLst>
            </p:cNvPr>
            <p:cNvSpPr/>
            <p:nvPr/>
          </p:nvSpPr>
          <p:spPr>
            <a:xfrm rot="20761418">
              <a:off x="11280262" y="2096947"/>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Shape 27" title="triangles">
              <a:extLst>
                <a:ext uri="{FF2B5EF4-FFF2-40B4-BE49-F238E27FC236}">
                  <a16:creationId xmlns:a16="http://schemas.microsoft.com/office/drawing/2014/main" id="{5C7D7734-820D-40CE-BBBA-6E6D9452D308}"/>
                </a:ext>
              </a:extLst>
            </p:cNvPr>
            <p:cNvSpPr/>
            <p:nvPr/>
          </p:nvSpPr>
          <p:spPr>
            <a:xfrm rot="1160487">
              <a:off x="10059320" y="2226127"/>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title="triangles">
              <a:extLst>
                <a:ext uri="{FF2B5EF4-FFF2-40B4-BE49-F238E27FC236}">
                  <a16:creationId xmlns:a16="http://schemas.microsoft.com/office/drawing/2014/main" id="{5BCE508A-E107-4075-9976-73D3ED8272C2}"/>
                </a:ext>
              </a:extLst>
            </p:cNvPr>
            <p:cNvSpPr/>
            <p:nvPr/>
          </p:nvSpPr>
          <p:spPr>
            <a:xfrm rot="803026">
              <a:off x="11353765" y="2627540"/>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7957545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25" descr="Placeholder Picture">
            <a:extLst>
              <a:ext uri="{FF2B5EF4-FFF2-40B4-BE49-F238E27FC236}">
                <a16:creationId xmlns:a16="http://schemas.microsoft.com/office/drawing/2014/main" id="{925A3C19-2816-4D4F-B6A9-C4A6DA022E39}"/>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86714" y="86714"/>
            <a:ext cx="6009285" cy="6684572"/>
          </a:xfrm>
        </p:spPr>
      </p:pic>
      <p:sp>
        <p:nvSpPr>
          <p:cNvPr id="6" name="Title 5">
            <a:extLst>
              <a:ext uri="{FF2B5EF4-FFF2-40B4-BE49-F238E27FC236}">
                <a16:creationId xmlns:a16="http://schemas.microsoft.com/office/drawing/2014/main" id="{2E3EA56B-BEB0-4656-A20B-D15F03B7ACA1}"/>
              </a:ext>
            </a:extLst>
          </p:cNvPr>
          <p:cNvSpPr>
            <a:spLocks noGrp="1"/>
          </p:cNvSpPr>
          <p:nvPr>
            <p:ph type="ctrTitle"/>
          </p:nvPr>
        </p:nvSpPr>
        <p:spPr/>
        <p:txBody>
          <a:bodyPr/>
          <a:lstStyle/>
          <a:p>
            <a:r>
              <a:rPr lang="en-US" dirty="0"/>
              <a:t>“[Comp 1] has really made me enjoy the art of writing and taking a deeper look into why writers really write.”</a:t>
            </a:r>
          </a:p>
        </p:txBody>
      </p:sp>
      <p:sp>
        <p:nvSpPr>
          <p:cNvPr id="7" name="Subtitle 6">
            <a:extLst>
              <a:ext uri="{FF2B5EF4-FFF2-40B4-BE49-F238E27FC236}">
                <a16:creationId xmlns:a16="http://schemas.microsoft.com/office/drawing/2014/main" id="{DA0FE6D5-D475-4CBB-A6C2-E3D991A36891}"/>
              </a:ext>
            </a:extLst>
          </p:cNvPr>
          <p:cNvSpPr>
            <a:spLocks noGrp="1"/>
          </p:cNvSpPr>
          <p:nvPr>
            <p:ph type="subTitle" idx="1"/>
          </p:nvPr>
        </p:nvSpPr>
        <p:spPr/>
        <p:txBody>
          <a:bodyPr/>
          <a:lstStyle/>
          <a:p>
            <a:r>
              <a:rPr lang="en-US" dirty="0"/>
              <a:t>--former Comp 1 student</a:t>
            </a:r>
          </a:p>
        </p:txBody>
      </p:sp>
      <p:grpSp>
        <p:nvGrpSpPr>
          <p:cNvPr id="60" name="Group 59">
            <a:extLst>
              <a:ext uri="{FF2B5EF4-FFF2-40B4-BE49-F238E27FC236}">
                <a16:creationId xmlns:a16="http://schemas.microsoft.com/office/drawing/2014/main" id="{502D7333-D43E-4F9D-B14F-59FA693F743A}"/>
              </a:ext>
              <a:ext uri="{C183D7F6-B498-43B3-948B-1728B52AA6E4}">
                <adec:decorative xmlns:adec="http://schemas.microsoft.com/office/drawing/2017/decorative" val="1"/>
              </a:ext>
            </a:extLst>
          </p:cNvPr>
          <p:cNvGrpSpPr/>
          <p:nvPr/>
        </p:nvGrpSpPr>
        <p:grpSpPr>
          <a:xfrm>
            <a:off x="8203224" y="-109"/>
            <a:ext cx="3081180" cy="3011457"/>
            <a:chOff x="8203224" y="-109"/>
            <a:chExt cx="3081180" cy="3011457"/>
          </a:xfrm>
        </p:grpSpPr>
        <p:sp>
          <p:nvSpPr>
            <p:cNvPr id="50" name="Freeform: Shape 13">
              <a:extLst>
                <a:ext uri="{FF2B5EF4-FFF2-40B4-BE49-F238E27FC236}">
                  <a16:creationId xmlns:a16="http://schemas.microsoft.com/office/drawing/2014/main" id="{59FDA323-CBDE-41E6-924C-03E74A614CC9}"/>
                </a:ext>
              </a:extLst>
            </p:cNvPr>
            <p:cNvSpPr/>
            <p:nvPr/>
          </p:nvSpPr>
          <p:spPr>
            <a:xfrm rot="4308689">
              <a:off x="8775952" y="408682"/>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Freeform: Shape 50">
              <a:extLst>
                <a:ext uri="{FF2B5EF4-FFF2-40B4-BE49-F238E27FC236}">
                  <a16:creationId xmlns:a16="http://schemas.microsoft.com/office/drawing/2014/main" id="{9CE92FB3-8AD8-47EB-97CA-0ECDC09120D0}"/>
                </a:ext>
              </a:extLst>
            </p:cNvPr>
            <p:cNvSpPr/>
            <p:nvPr/>
          </p:nvSpPr>
          <p:spPr>
            <a:xfrm rot="13830869">
              <a:off x="9042191" y="2734930"/>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17">
              <a:extLst>
                <a:ext uri="{FF2B5EF4-FFF2-40B4-BE49-F238E27FC236}">
                  <a16:creationId xmlns:a16="http://schemas.microsoft.com/office/drawing/2014/main" id="{4F13AF84-D580-486F-B6A7-DD766242180B}"/>
                </a:ext>
              </a:extLst>
            </p:cNvPr>
            <p:cNvSpPr/>
            <p:nvPr/>
          </p:nvSpPr>
          <p:spPr>
            <a:xfrm rot="12431080">
              <a:off x="9113375" y="2470891"/>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Freeform: Shape 19">
              <a:extLst>
                <a:ext uri="{FF2B5EF4-FFF2-40B4-BE49-F238E27FC236}">
                  <a16:creationId xmlns:a16="http://schemas.microsoft.com/office/drawing/2014/main" id="{D9B80E43-DA23-4DAF-9988-45904EB5005D}"/>
                </a:ext>
              </a:extLst>
            </p:cNvPr>
            <p:cNvSpPr/>
            <p:nvPr/>
          </p:nvSpPr>
          <p:spPr>
            <a:xfrm rot="4308689">
              <a:off x="8370204" y="-16708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Freeform: Shape 23">
              <a:extLst>
                <a:ext uri="{FF2B5EF4-FFF2-40B4-BE49-F238E27FC236}">
                  <a16:creationId xmlns:a16="http://schemas.microsoft.com/office/drawing/2014/main" id="{F9FBA27B-A072-4DE9-A04B-B238E9C6C89C}"/>
                </a:ext>
              </a:extLst>
            </p:cNvPr>
            <p:cNvSpPr/>
            <p:nvPr/>
          </p:nvSpPr>
          <p:spPr>
            <a:xfrm rot="17193105">
              <a:off x="10959548" y="1603457"/>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Freeform: Shape 54">
              <a:extLst>
                <a:ext uri="{FF2B5EF4-FFF2-40B4-BE49-F238E27FC236}">
                  <a16:creationId xmlns:a16="http://schemas.microsoft.com/office/drawing/2014/main" id="{E67CB484-653D-4AC0-97B9-380A17B2A23B}"/>
                </a:ext>
              </a:extLst>
            </p:cNvPr>
            <p:cNvSpPr/>
            <p:nvPr/>
          </p:nvSpPr>
          <p:spPr>
            <a:xfrm rot="17193105">
              <a:off x="10463812" y="1384386"/>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0372637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D215A-7D9D-4B71-81A1-3220FCFE316C}"/>
              </a:ext>
            </a:extLst>
          </p:cNvPr>
          <p:cNvSpPr>
            <a:spLocks noGrp="1"/>
          </p:cNvSpPr>
          <p:nvPr>
            <p:ph type="title"/>
          </p:nvPr>
        </p:nvSpPr>
        <p:spPr/>
        <p:txBody>
          <a:bodyPr>
            <a:normAutofit fontScale="90000"/>
          </a:bodyPr>
          <a:lstStyle/>
          <a:p>
            <a:r>
              <a:rPr lang="en-US" dirty="0"/>
              <a:t>Dual Enrollment Composition I</a:t>
            </a:r>
          </a:p>
        </p:txBody>
      </p:sp>
      <p:pic>
        <p:nvPicPr>
          <p:cNvPr id="67" name="Picture Placeholder 66" descr="An open book">
            <a:extLst>
              <a:ext uri="{FF2B5EF4-FFF2-40B4-BE49-F238E27FC236}">
                <a16:creationId xmlns:a16="http://schemas.microsoft.com/office/drawing/2014/main" id="{83A6FB07-C3E8-FC4B-818B-404D48DAF4FA}"/>
              </a:ext>
            </a:extLst>
          </p:cNvPr>
          <p:cNvPicPr>
            <a:picLocks noGrp="1" noChangeAspect="1"/>
          </p:cNvPicPr>
          <p:nvPr>
            <p:ph type="pic" sz="quarter" idx="27"/>
          </p:nvPr>
        </p:nvPicPr>
        <p:blipFill>
          <a:blip r:embed="rId3">
            <a:extLst>
              <a:ext uri="{96DAC541-7B7A-43D3-8B79-37D633B846F1}">
                <asvg:svgBlip xmlns:asvg="http://schemas.microsoft.com/office/drawing/2016/SVG/main" r:embed="rId4"/>
              </a:ext>
            </a:extLst>
          </a:blip>
          <a:srcRect/>
          <a:stretch/>
        </p:blipFill>
        <p:spPr>
          <a:xfrm>
            <a:off x="1086454" y="2358091"/>
            <a:ext cx="854075" cy="854075"/>
          </a:xfrm>
        </p:spPr>
      </p:pic>
      <p:sp>
        <p:nvSpPr>
          <p:cNvPr id="8" name="Text Placeholder 7">
            <a:extLst>
              <a:ext uri="{FF2B5EF4-FFF2-40B4-BE49-F238E27FC236}">
                <a16:creationId xmlns:a16="http://schemas.microsoft.com/office/drawing/2014/main" id="{E6971D8C-ECC5-4EDD-AC10-DDF4CA7E9DC3}"/>
              </a:ext>
            </a:extLst>
          </p:cNvPr>
          <p:cNvSpPr>
            <a:spLocks noGrp="1"/>
          </p:cNvSpPr>
          <p:nvPr>
            <p:ph type="body" sz="quarter" idx="16"/>
          </p:nvPr>
        </p:nvSpPr>
        <p:spPr/>
        <p:txBody>
          <a:bodyPr/>
          <a:lstStyle/>
          <a:p>
            <a:r>
              <a:rPr lang="en-US" dirty="0"/>
              <a:t>College Credit</a:t>
            </a:r>
          </a:p>
        </p:txBody>
      </p:sp>
      <p:sp>
        <p:nvSpPr>
          <p:cNvPr id="13" name="Text Placeholder 12">
            <a:extLst>
              <a:ext uri="{FF2B5EF4-FFF2-40B4-BE49-F238E27FC236}">
                <a16:creationId xmlns:a16="http://schemas.microsoft.com/office/drawing/2014/main" id="{A6B0E616-411B-4401-BC87-821D72B9D614}"/>
              </a:ext>
            </a:extLst>
          </p:cNvPr>
          <p:cNvSpPr>
            <a:spLocks noGrp="1"/>
          </p:cNvSpPr>
          <p:nvPr>
            <p:ph type="body" sz="quarter" idx="21"/>
          </p:nvPr>
        </p:nvSpPr>
        <p:spPr/>
        <p:txBody>
          <a:bodyPr>
            <a:normAutofit fontScale="92500" lnSpcReduction="10000"/>
          </a:bodyPr>
          <a:lstStyle/>
          <a:p>
            <a:r>
              <a:rPr lang="en-US" dirty="0"/>
              <a:t>Students who do all assignments in good faith are guaranteed a C, most make an A or a B</a:t>
            </a:r>
          </a:p>
        </p:txBody>
      </p:sp>
      <p:pic>
        <p:nvPicPr>
          <p:cNvPr id="159" name="Picture Placeholder 158" descr="An embroidery set with hoop, needles and thread, scissors and buttons">
            <a:extLst>
              <a:ext uri="{FF2B5EF4-FFF2-40B4-BE49-F238E27FC236}">
                <a16:creationId xmlns:a16="http://schemas.microsoft.com/office/drawing/2014/main" id="{9F99EF5B-831D-4852-A739-269399B8FA71}"/>
              </a:ext>
            </a:extLst>
          </p:cNvPr>
          <p:cNvPicPr>
            <a:picLocks noGrp="1" noChangeAspect="1"/>
          </p:cNvPicPr>
          <p:nvPr>
            <p:ph type="pic" sz="quarter" idx="28"/>
          </p:nvPr>
        </p:nvPicPr>
        <p:blipFill>
          <a:blip r:embed="rId5">
            <a:extLst>
              <a:ext uri="{96DAC541-7B7A-43D3-8B79-37D633B846F1}">
                <asvg:svgBlip xmlns:asvg="http://schemas.microsoft.com/office/drawing/2016/SVG/main" r:embed="rId6"/>
              </a:ext>
            </a:extLst>
          </a:blip>
          <a:srcRect/>
          <a:stretch/>
        </p:blipFill>
        <p:spPr>
          <a:xfrm>
            <a:off x="3380176" y="2358091"/>
            <a:ext cx="854075" cy="854075"/>
          </a:xfrm>
        </p:spPr>
      </p:pic>
      <p:sp>
        <p:nvSpPr>
          <p:cNvPr id="9" name="Text Placeholder 8">
            <a:extLst>
              <a:ext uri="{FF2B5EF4-FFF2-40B4-BE49-F238E27FC236}">
                <a16:creationId xmlns:a16="http://schemas.microsoft.com/office/drawing/2014/main" id="{A6E9F776-E542-4D93-851A-A3A10F6D2A7D}"/>
              </a:ext>
            </a:extLst>
          </p:cNvPr>
          <p:cNvSpPr>
            <a:spLocks noGrp="1"/>
          </p:cNvSpPr>
          <p:nvPr>
            <p:ph type="body" sz="quarter" idx="17"/>
          </p:nvPr>
        </p:nvSpPr>
        <p:spPr/>
        <p:txBody>
          <a:bodyPr>
            <a:normAutofit fontScale="62500" lnSpcReduction="20000"/>
          </a:bodyPr>
          <a:lstStyle/>
          <a:p>
            <a:r>
              <a:rPr lang="en-US" dirty="0"/>
              <a:t>Emphasis on Process</a:t>
            </a:r>
          </a:p>
        </p:txBody>
      </p:sp>
      <p:sp>
        <p:nvSpPr>
          <p:cNvPr id="4" name="Text Placeholder 3">
            <a:extLst>
              <a:ext uri="{FF2B5EF4-FFF2-40B4-BE49-F238E27FC236}">
                <a16:creationId xmlns:a16="http://schemas.microsoft.com/office/drawing/2014/main" id="{79CEA89E-0B03-4727-AB47-73EA4E2DF948}"/>
              </a:ext>
            </a:extLst>
          </p:cNvPr>
          <p:cNvSpPr>
            <a:spLocks noGrp="1"/>
          </p:cNvSpPr>
          <p:nvPr>
            <p:ph type="body" sz="quarter" idx="12"/>
          </p:nvPr>
        </p:nvSpPr>
        <p:spPr/>
        <p:txBody>
          <a:bodyPr>
            <a:normAutofit fontScale="92500" lnSpcReduction="10000"/>
          </a:bodyPr>
          <a:lstStyle/>
          <a:p>
            <a:r>
              <a:rPr lang="en-US" dirty="0"/>
              <a:t>Learning to analyze and developing a sensitivity to the language are emphasized over grades</a:t>
            </a:r>
          </a:p>
        </p:txBody>
      </p:sp>
      <p:pic>
        <p:nvPicPr>
          <p:cNvPr id="161" name="Picture Placeholder 160" descr="Sketchbooks with paints and office supplies">
            <a:extLst>
              <a:ext uri="{FF2B5EF4-FFF2-40B4-BE49-F238E27FC236}">
                <a16:creationId xmlns:a16="http://schemas.microsoft.com/office/drawing/2014/main" id="{22C4A1E7-2C42-4D5E-9D5C-DB503F231A34}"/>
              </a:ext>
            </a:extLst>
          </p:cNvPr>
          <p:cNvPicPr>
            <a:picLocks noGrp="1" noChangeAspect="1"/>
          </p:cNvPicPr>
          <p:nvPr>
            <p:ph type="pic" sz="quarter" idx="29"/>
          </p:nvPr>
        </p:nvPicPr>
        <p:blipFill>
          <a:blip r:embed="rId7">
            <a:extLst>
              <a:ext uri="{96DAC541-7B7A-43D3-8B79-37D633B846F1}">
                <asvg:svgBlip xmlns:asvg="http://schemas.microsoft.com/office/drawing/2016/SVG/main" r:embed="rId8"/>
              </a:ext>
            </a:extLst>
          </a:blip>
          <a:srcRect/>
          <a:stretch/>
        </p:blipFill>
        <p:spPr>
          <a:xfrm>
            <a:off x="5673898" y="2358091"/>
            <a:ext cx="854075" cy="854075"/>
          </a:xfrm>
        </p:spPr>
      </p:pic>
      <p:sp>
        <p:nvSpPr>
          <p:cNvPr id="10" name="Text Placeholder 9">
            <a:extLst>
              <a:ext uri="{FF2B5EF4-FFF2-40B4-BE49-F238E27FC236}">
                <a16:creationId xmlns:a16="http://schemas.microsoft.com/office/drawing/2014/main" id="{CE222CAE-9234-4B0E-90FC-584C469313C6}"/>
              </a:ext>
            </a:extLst>
          </p:cNvPr>
          <p:cNvSpPr>
            <a:spLocks noGrp="1"/>
          </p:cNvSpPr>
          <p:nvPr>
            <p:ph type="body" sz="quarter" idx="18"/>
          </p:nvPr>
        </p:nvSpPr>
        <p:spPr/>
        <p:txBody>
          <a:bodyPr>
            <a:normAutofit fontScale="62500" lnSpcReduction="20000"/>
          </a:bodyPr>
          <a:lstStyle/>
          <a:p>
            <a:r>
              <a:rPr lang="en-US" dirty="0"/>
              <a:t>Focus on Note- taking</a:t>
            </a:r>
          </a:p>
        </p:txBody>
      </p:sp>
      <p:sp>
        <p:nvSpPr>
          <p:cNvPr id="5" name="Text Placeholder 4">
            <a:extLst>
              <a:ext uri="{FF2B5EF4-FFF2-40B4-BE49-F238E27FC236}">
                <a16:creationId xmlns:a16="http://schemas.microsoft.com/office/drawing/2014/main" id="{C4F969E5-6F82-4658-A735-72D16DDDD1D8}"/>
              </a:ext>
            </a:extLst>
          </p:cNvPr>
          <p:cNvSpPr>
            <a:spLocks noGrp="1"/>
          </p:cNvSpPr>
          <p:nvPr>
            <p:ph type="body" sz="quarter" idx="13"/>
          </p:nvPr>
        </p:nvSpPr>
        <p:spPr/>
        <p:txBody>
          <a:bodyPr/>
          <a:lstStyle/>
          <a:p>
            <a:r>
              <a:rPr lang="en-US" dirty="0"/>
              <a:t>Note-taking is a form of participation; this skill will be developed</a:t>
            </a:r>
          </a:p>
        </p:txBody>
      </p:sp>
      <p:pic>
        <p:nvPicPr>
          <p:cNvPr id="163" name="Picture Placeholder 162" descr="Two smiling dogs with tennis balls">
            <a:extLst>
              <a:ext uri="{FF2B5EF4-FFF2-40B4-BE49-F238E27FC236}">
                <a16:creationId xmlns:a16="http://schemas.microsoft.com/office/drawing/2014/main" id="{B21D58C1-B806-40E0-9006-675AF7916756}"/>
              </a:ext>
            </a:extLst>
          </p:cNvPr>
          <p:cNvPicPr>
            <a:picLocks noGrp="1" noChangeAspect="1"/>
          </p:cNvPicPr>
          <p:nvPr>
            <p:ph type="pic" sz="quarter" idx="30"/>
          </p:nvPr>
        </p:nvPicPr>
        <p:blipFill>
          <a:blip r:embed="rId9">
            <a:extLst>
              <a:ext uri="{96DAC541-7B7A-43D3-8B79-37D633B846F1}">
                <asvg:svgBlip xmlns:asvg="http://schemas.microsoft.com/office/drawing/2016/SVG/main" r:embed="rId10"/>
              </a:ext>
            </a:extLst>
          </a:blip>
          <a:srcRect/>
          <a:stretch/>
        </p:blipFill>
        <p:spPr>
          <a:xfrm>
            <a:off x="7967620" y="2358091"/>
            <a:ext cx="854075" cy="854075"/>
          </a:xfrm>
        </p:spPr>
      </p:pic>
      <p:sp>
        <p:nvSpPr>
          <p:cNvPr id="11" name="Text Placeholder 10">
            <a:extLst>
              <a:ext uri="{FF2B5EF4-FFF2-40B4-BE49-F238E27FC236}">
                <a16:creationId xmlns:a16="http://schemas.microsoft.com/office/drawing/2014/main" id="{ACD29343-5246-427C-BFCC-F61B25177CF4}"/>
              </a:ext>
            </a:extLst>
          </p:cNvPr>
          <p:cNvSpPr>
            <a:spLocks noGrp="1"/>
          </p:cNvSpPr>
          <p:nvPr>
            <p:ph type="body" sz="quarter" idx="19"/>
          </p:nvPr>
        </p:nvSpPr>
        <p:spPr/>
        <p:txBody>
          <a:bodyPr>
            <a:normAutofit fontScale="62500" lnSpcReduction="20000"/>
          </a:bodyPr>
          <a:lstStyle/>
          <a:p>
            <a:r>
              <a:rPr lang="en-US" dirty="0"/>
              <a:t>Discussion based lecture</a:t>
            </a:r>
          </a:p>
        </p:txBody>
      </p:sp>
      <p:sp>
        <p:nvSpPr>
          <p:cNvPr id="6" name="Text Placeholder 5">
            <a:extLst>
              <a:ext uri="{FF2B5EF4-FFF2-40B4-BE49-F238E27FC236}">
                <a16:creationId xmlns:a16="http://schemas.microsoft.com/office/drawing/2014/main" id="{A163F1F1-E70E-4823-905B-45B18FCD35FA}"/>
              </a:ext>
            </a:extLst>
          </p:cNvPr>
          <p:cNvSpPr>
            <a:spLocks noGrp="1"/>
          </p:cNvSpPr>
          <p:nvPr>
            <p:ph type="body" sz="quarter" idx="14"/>
          </p:nvPr>
        </p:nvSpPr>
        <p:spPr/>
        <p:txBody>
          <a:bodyPr>
            <a:normAutofit fontScale="85000" lnSpcReduction="10000"/>
          </a:bodyPr>
          <a:lstStyle/>
          <a:p>
            <a:r>
              <a:rPr lang="en-US" dirty="0"/>
              <a:t>What students bring to the discussion is important and you will be encouraged to use your voice</a:t>
            </a:r>
          </a:p>
        </p:txBody>
      </p:sp>
      <p:pic>
        <p:nvPicPr>
          <p:cNvPr id="165" name="Picture Placeholder 164" descr="An umbrella">
            <a:extLst>
              <a:ext uri="{FF2B5EF4-FFF2-40B4-BE49-F238E27FC236}">
                <a16:creationId xmlns:a16="http://schemas.microsoft.com/office/drawing/2014/main" id="{6D714D76-10CE-413E-BCF3-42860232AB97}"/>
              </a:ext>
            </a:extLst>
          </p:cNvPr>
          <p:cNvPicPr>
            <a:picLocks noGrp="1" noChangeAspect="1"/>
          </p:cNvPicPr>
          <p:nvPr>
            <p:ph type="pic" sz="quarter" idx="31"/>
          </p:nvPr>
        </p:nvPicPr>
        <p:blipFill>
          <a:blip r:embed="rId11">
            <a:extLst>
              <a:ext uri="{96DAC541-7B7A-43D3-8B79-37D633B846F1}">
                <asvg:svgBlip xmlns:asvg="http://schemas.microsoft.com/office/drawing/2016/SVG/main" r:embed="rId12"/>
              </a:ext>
            </a:extLst>
          </a:blip>
          <a:srcRect/>
          <a:stretch/>
        </p:blipFill>
        <p:spPr>
          <a:xfrm>
            <a:off x="10261341" y="2358091"/>
            <a:ext cx="854075" cy="854075"/>
          </a:xfrm>
        </p:spPr>
      </p:pic>
      <p:sp>
        <p:nvSpPr>
          <p:cNvPr id="12" name="Text Placeholder 11">
            <a:extLst>
              <a:ext uri="{FF2B5EF4-FFF2-40B4-BE49-F238E27FC236}">
                <a16:creationId xmlns:a16="http://schemas.microsoft.com/office/drawing/2014/main" id="{6248F5E2-762B-44E2-83B5-C078E3551BEA}"/>
              </a:ext>
            </a:extLst>
          </p:cNvPr>
          <p:cNvSpPr>
            <a:spLocks noGrp="1"/>
          </p:cNvSpPr>
          <p:nvPr>
            <p:ph type="body" sz="quarter" idx="20"/>
          </p:nvPr>
        </p:nvSpPr>
        <p:spPr/>
        <p:txBody>
          <a:bodyPr>
            <a:normAutofit fontScale="62500" lnSpcReduction="20000"/>
          </a:bodyPr>
          <a:lstStyle/>
          <a:p>
            <a:r>
              <a:rPr lang="en-US" dirty="0"/>
              <a:t>Connect to all fields of study</a:t>
            </a:r>
          </a:p>
        </p:txBody>
      </p:sp>
      <p:sp>
        <p:nvSpPr>
          <p:cNvPr id="7" name="Text Placeholder 6">
            <a:extLst>
              <a:ext uri="{FF2B5EF4-FFF2-40B4-BE49-F238E27FC236}">
                <a16:creationId xmlns:a16="http://schemas.microsoft.com/office/drawing/2014/main" id="{A938F1A8-AEA6-473B-9AF3-DA6DF3A50827}"/>
              </a:ext>
            </a:extLst>
          </p:cNvPr>
          <p:cNvSpPr>
            <a:spLocks noGrp="1"/>
          </p:cNvSpPr>
          <p:nvPr>
            <p:ph type="body" sz="quarter" idx="15"/>
          </p:nvPr>
        </p:nvSpPr>
        <p:spPr/>
        <p:txBody>
          <a:bodyPr>
            <a:normAutofit fontScale="85000" lnSpcReduction="20000"/>
          </a:bodyPr>
          <a:lstStyle/>
          <a:p>
            <a:r>
              <a:rPr lang="en-US" dirty="0"/>
              <a:t>English is at the center of all fields of study—this course will aid in processing information and meaning making</a:t>
            </a:r>
          </a:p>
        </p:txBody>
      </p:sp>
    </p:spTree>
    <p:extLst>
      <p:ext uri="{BB962C8B-B14F-4D97-AF65-F5344CB8AC3E}">
        <p14:creationId xmlns:p14="http://schemas.microsoft.com/office/powerpoint/2010/main" val="19919393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3">
            <a:extLst>
              <a:ext uri="{FF2B5EF4-FFF2-40B4-BE49-F238E27FC236}">
                <a16:creationId xmlns:a16="http://schemas.microsoft.com/office/drawing/2014/main" id="{F58C3199-B505-4A20-A611-EA9ACB03F3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6" name="Rectangle 45">
            <a:extLst>
              <a:ext uri="{FF2B5EF4-FFF2-40B4-BE49-F238E27FC236}">
                <a16:creationId xmlns:a16="http://schemas.microsoft.com/office/drawing/2014/main" id="{21B59559-EA03-44FD-B613-EF3782A627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38175"/>
            <a:ext cx="3707477" cy="576262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 name="TextBox 3">
            <a:extLst>
              <a:ext uri="{FF2B5EF4-FFF2-40B4-BE49-F238E27FC236}">
                <a16:creationId xmlns:a16="http://schemas.microsoft.com/office/drawing/2014/main" id="{6D214FC0-30B2-4207-8F1E-85D7586D5B2A}"/>
              </a:ext>
            </a:extLst>
          </p:cNvPr>
          <p:cNvSpPr txBox="1"/>
          <p:nvPr/>
        </p:nvSpPr>
        <p:spPr>
          <a:xfrm>
            <a:off x="566030" y="1270407"/>
            <a:ext cx="3415633" cy="4317185"/>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20000"/>
              </a:spcBef>
              <a:spcAft>
                <a:spcPts val="600"/>
              </a:spcAft>
              <a:buClr>
                <a:srgbClr val="8CB64A"/>
              </a:buClr>
              <a:buSzPct val="92000"/>
              <a:buFontTx/>
              <a:buNone/>
              <a:tabLst/>
              <a:defRPr/>
            </a:pPr>
            <a:r>
              <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rPr>
              <a:t>“The reason I really enjoy AVID is because I can learn how to be organized and it helps me to keep up with my classes.  AVID is an essential course for learning about colleges as well as how to be more effective in school.”</a:t>
            </a:r>
          </a:p>
          <a:p>
            <a:pPr marL="0" marR="0" lvl="0" indent="0" algn="r" defTabSz="457200" rtl="0" eaLnBrk="1" fontAlgn="auto" latinLnBrk="0" hangingPunct="1">
              <a:lnSpc>
                <a:spcPct val="100000"/>
              </a:lnSpc>
              <a:spcBef>
                <a:spcPct val="20000"/>
              </a:spcBef>
              <a:spcAft>
                <a:spcPts val="600"/>
              </a:spcAft>
              <a:buClr>
                <a:srgbClr val="8CB64A"/>
              </a:buClr>
              <a:buSzPct val="92000"/>
              <a:buFontTx/>
              <a:buNone/>
              <a:tabLst/>
              <a:defRPr/>
            </a:pPr>
            <a:r>
              <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rPr>
              <a:t>- Alexander </a:t>
            </a:r>
            <a:r>
              <a:rPr kumimoji="0" lang="en-US" sz="1800" b="0" i="0" u="none" strike="noStrike" kern="1200" cap="none" spc="0" normalizeH="0" baseline="0" noProof="0" dirty="0" err="1">
                <a:ln>
                  <a:noFill/>
                </a:ln>
                <a:solidFill>
                  <a:prstClr val="white"/>
                </a:solidFill>
                <a:effectLst/>
                <a:uLnTx/>
                <a:uFillTx/>
                <a:latin typeface="Gill Sans MT" panose="020B0502020104020203"/>
                <a:ea typeface="+mn-ea"/>
                <a:cs typeface="+mn-cs"/>
              </a:rPr>
              <a:t>Lambridis</a:t>
            </a: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pic>
        <p:nvPicPr>
          <p:cNvPr id="7" name="Picture 6">
            <a:extLst>
              <a:ext uri="{FF2B5EF4-FFF2-40B4-BE49-F238E27FC236}">
                <a16:creationId xmlns:a16="http://schemas.microsoft.com/office/drawing/2014/main" id="{EA5DBC49-683D-47B3-BA3B-A47465ACF4A2}"/>
              </a:ext>
            </a:extLst>
          </p:cNvPr>
          <p:cNvPicPr>
            <a:picLocks noChangeAspect="1"/>
          </p:cNvPicPr>
          <p:nvPr/>
        </p:nvPicPr>
        <p:blipFill>
          <a:blip r:embed="rId2"/>
          <a:stretch>
            <a:fillRect/>
          </a:stretch>
        </p:blipFill>
        <p:spPr>
          <a:xfrm>
            <a:off x="8367531" y="2761140"/>
            <a:ext cx="3033384" cy="1516692"/>
          </a:xfrm>
          <a:prstGeom prst="rect">
            <a:avLst/>
          </a:prstGeom>
        </p:spPr>
      </p:pic>
      <p:sp>
        <p:nvSpPr>
          <p:cNvPr id="48" name="Rectangle 47">
            <a:extLst>
              <a:ext uri="{FF2B5EF4-FFF2-40B4-BE49-F238E27FC236}">
                <a16:creationId xmlns:a16="http://schemas.microsoft.com/office/drawing/2014/main" id="{A1100B94-707E-4E18-9DF3-21E1EA08A9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8134" y="638173"/>
            <a:ext cx="3686129" cy="5755168"/>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50" name="Rectangle 49">
            <a:extLst>
              <a:ext uri="{FF2B5EF4-FFF2-40B4-BE49-F238E27FC236}">
                <a16:creationId xmlns:a16="http://schemas.microsoft.com/office/drawing/2014/main" id="{FF0E6D73-1C2D-41E9-8FE3-2DE4FCB000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50180" y="638174"/>
            <a:ext cx="3680469" cy="5755167"/>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TextBox 7">
            <a:extLst>
              <a:ext uri="{FF2B5EF4-FFF2-40B4-BE49-F238E27FC236}">
                <a16:creationId xmlns:a16="http://schemas.microsoft.com/office/drawing/2014/main" id="{4DDFABC1-BBB4-46A2-B203-548E0DACAB4C}"/>
              </a:ext>
            </a:extLst>
          </p:cNvPr>
          <p:cNvSpPr txBox="1"/>
          <p:nvPr/>
        </p:nvSpPr>
        <p:spPr>
          <a:xfrm>
            <a:off x="4811075" y="2223095"/>
            <a:ext cx="2753782" cy="25853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“I like AVID because the teachers are always wanting to know if your doing good in </a:t>
            </a:r>
            <a:r>
              <a:rPr kumimoji="0" lang="en-US" sz="1800" b="0" i="0" u="none" strike="noStrike" kern="1200" cap="none" spc="0" normalizeH="0" baseline="0" noProof="0">
                <a:ln>
                  <a:noFill/>
                </a:ln>
                <a:solidFill>
                  <a:prstClr val="black"/>
                </a:solidFill>
                <a:effectLst/>
                <a:uLnTx/>
                <a:uFillTx/>
                <a:latin typeface="Gill Sans MT" panose="020B0502020104020203"/>
                <a:ea typeface="+mn-ea"/>
                <a:cs typeface="+mn-cs"/>
              </a:rPr>
              <a:t>your classes </a:t>
            </a: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and they’re very nice to each kid. I like to be in AVID because it keeps me on track.”</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 Victor Santos</a:t>
            </a:r>
          </a:p>
        </p:txBody>
      </p:sp>
    </p:spTree>
    <p:extLst>
      <p:ext uri="{BB962C8B-B14F-4D97-AF65-F5344CB8AC3E}">
        <p14:creationId xmlns:p14="http://schemas.microsoft.com/office/powerpoint/2010/main" val="41689172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6" name="Rectangle 18">
            <a:extLst>
              <a:ext uri="{FF2B5EF4-FFF2-40B4-BE49-F238E27FC236}">
                <a16:creationId xmlns:a16="http://schemas.microsoft.com/office/drawing/2014/main" id="{EA164D6B-6878-4B9F-A2D0-985D39B17B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8" name="Rectangle 20">
            <a:extLst>
              <a:ext uri="{FF2B5EF4-FFF2-40B4-BE49-F238E27FC236}">
                <a16:creationId xmlns:a16="http://schemas.microsoft.com/office/drawing/2014/main" id="{362F176A-9349-4CD7-8042-59C0200C8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0904" y="-4078"/>
            <a:ext cx="4641096" cy="10565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30" name="Rectangle 22">
            <a:extLst>
              <a:ext uri="{FF2B5EF4-FFF2-40B4-BE49-F238E27FC236}">
                <a16:creationId xmlns:a16="http://schemas.microsoft.com/office/drawing/2014/main" id="{4E9A171F-91A7-42F8-B25C-E38B244E7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1031500"/>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33" name="Rectangle 24">
            <a:extLst>
              <a:ext uri="{FF2B5EF4-FFF2-40B4-BE49-F238E27FC236}">
                <a16:creationId xmlns:a16="http://schemas.microsoft.com/office/drawing/2014/main" id="{064738AB-B6BE-4867-889A-52CE4AC8DB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5467" y="1095508"/>
            <a:ext cx="4606533" cy="50168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Title 1"/>
          <p:cNvSpPr>
            <a:spLocks noGrp="1"/>
          </p:cNvSpPr>
          <p:nvPr>
            <p:ph type="ctrTitle"/>
          </p:nvPr>
        </p:nvSpPr>
        <p:spPr>
          <a:xfrm>
            <a:off x="7973503" y="1709530"/>
            <a:ext cx="3754671" cy="2528515"/>
          </a:xfrm>
        </p:spPr>
        <p:txBody>
          <a:bodyPr anchor="b">
            <a:normAutofit/>
          </a:bodyPr>
          <a:lstStyle/>
          <a:p>
            <a:r>
              <a:rPr lang="en-US" sz="3600">
                <a:solidFill>
                  <a:schemeClr val="bg1"/>
                </a:solidFill>
                <a:cs typeface="Calibri Light"/>
              </a:rPr>
              <a:t>AP Language         &amp; Composition</a:t>
            </a:r>
            <a:endParaRPr lang="en-US" sz="3600">
              <a:solidFill>
                <a:schemeClr val="bg1"/>
              </a:solidFill>
            </a:endParaRPr>
          </a:p>
        </p:txBody>
      </p:sp>
      <p:sp>
        <p:nvSpPr>
          <p:cNvPr id="34" name="Rectangle 26">
            <a:extLst>
              <a:ext uri="{FF2B5EF4-FFF2-40B4-BE49-F238E27FC236}">
                <a16:creationId xmlns:a16="http://schemas.microsoft.com/office/drawing/2014/main" id="{57851D67-7085-40E2-B146-F91433A28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405"/>
            <a:ext cx="7534656" cy="73455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35" name="Rectangle 28">
            <a:extLst>
              <a:ext uri="{FF2B5EF4-FFF2-40B4-BE49-F238E27FC236}">
                <a16:creationId xmlns:a16="http://schemas.microsoft.com/office/drawing/2014/main" id="{9C969C2C-E7E3-4052-87D4-61E733EC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1240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36" name="Rectangle 30">
            <a:extLst>
              <a:ext uri="{FF2B5EF4-FFF2-40B4-BE49-F238E27FC236}">
                <a16:creationId xmlns:a16="http://schemas.microsoft.com/office/drawing/2014/main" id="{7C60369F-A41B-4D6E-8990-30E2715C57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1459"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7" name="TextBox 6">
            <a:extLst>
              <a:ext uri="{FF2B5EF4-FFF2-40B4-BE49-F238E27FC236}">
                <a16:creationId xmlns:a16="http://schemas.microsoft.com/office/drawing/2014/main" id="{3F6FCD19-838C-400C-8CD8-EF07EE1BEF1D}"/>
              </a:ext>
            </a:extLst>
          </p:cNvPr>
          <p:cNvSpPr txBox="1"/>
          <p:nvPr/>
        </p:nvSpPr>
        <p:spPr>
          <a:xfrm>
            <a:off x="4724400" y="4343400"/>
            <a:ext cx="2743200" cy="317500"/>
          </a:xfrm>
          <a:prstGeom prst="rect">
            <a:avLst/>
          </a:prstGeom>
        </p:spPr>
        <p:txBody>
          <a:bodyPr lIns="91440" tIns="45720" rIns="91440" bIns="45720" anchor="t">
            <a:normAutofit fontScale="9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eiryo"/>
              <a:ea typeface="+mn-ea"/>
              <a:cs typeface="Calibri"/>
            </a:endParaRPr>
          </a:p>
        </p:txBody>
      </p:sp>
      <p:sp>
        <p:nvSpPr>
          <p:cNvPr id="5" name="TextBox 4">
            <a:extLst>
              <a:ext uri="{FF2B5EF4-FFF2-40B4-BE49-F238E27FC236}">
                <a16:creationId xmlns:a16="http://schemas.microsoft.com/office/drawing/2014/main" id="{586485B0-A5AE-40BF-9466-0FBED74A87B2}"/>
              </a:ext>
            </a:extLst>
          </p:cNvPr>
          <p:cNvSpPr txBox="1"/>
          <p:nvPr/>
        </p:nvSpPr>
        <p:spPr>
          <a:xfrm>
            <a:off x="0" y="6143625"/>
            <a:ext cx="7573963" cy="317500"/>
          </a:xfrm>
          <a:prstGeom prst="rect">
            <a:avLst/>
          </a:prstGeom>
        </p:spPr>
        <p:txBody>
          <a:bodyPr lIns="91440" tIns="45720" rIns="91440" bIns="45720" anchor="t">
            <a:normAutofit fontScale="9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eiryo"/>
              <a:ea typeface="Meiryo"/>
              <a:cs typeface="+mn-cs"/>
            </a:endParaRPr>
          </a:p>
        </p:txBody>
      </p:sp>
      <p:pic>
        <p:nvPicPr>
          <p:cNvPr id="8" name="Picture 8" descr="Text&#10;&#10;Description automatically generated">
            <a:extLst>
              <a:ext uri="{FF2B5EF4-FFF2-40B4-BE49-F238E27FC236}">
                <a16:creationId xmlns:a16="http://schemas.microsoft.com/office/drawing/2014/main" id="{10BCB5A1-248B-4A25-A7E9-12CE1EDCCC2C}"/>
              </a:ext>
            </a:extLst>
          </p:cNvPr>
          <p:cNvPicPr>
            <a:picLocks noChangeAspect="1"/>
          </p:cNvPicPr>
          <p:nvPr/>
        </p:nvPicPr>
        <p:blipFill>
          <a:blip r:embed="rId2"/>
          <a:stretch>
            <a:fillRect/>
          </a:stretch>
        </p:blipFill>
        <p:spPr>
          <a:xfrm>
            <a:off x="3503" y="1099467"/>
            <a:ext cx="7547516" cy="5011009"/>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B861">
            <a:alpha val="65000"/>
          </a:srgb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19A33A-41D3-4853-BBEF-E8E4C922CF31}"/>
              </a:ext>
            </a:extLst>
          </p:cNvPr>
          <p:cNvSpPr txBox="1"/>
          <p:nvPr/>
        </p:nvSpPr>
        <p:spPr>
          <a:xfrm>
            <a:off x="353848" y="476469"/>
            <a:ext cx="1080988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Harrington"/>
                <a:ea typeface="Meiryo"/>
                <a:cs typeface="+mn-cs"/>
              </a:rPr>
              <a:t>What is AP Language &amp; Composition?</a:t>
            </a:r>
          </a:p>
        </p:txBody>
      </p:sp>
      <p:sp>
        <p:nvSpPr>
          <p:cNvPr id="3" name="TextBox 2">
            <a:extLst>
              <a:ext uri="{FF2B5EF4-FFF2-40B4-BE49-F238E27FC236}">
                <a16:creationId xmlns:a16="http://schemas.microsoft.com/office/drawing/2014/main" id="{9DB3A703-AEC4-4F2A-BB26-A3961824CB71}"/>
              </a:ext>
            </a:extLst>
          </p:cNvPr>
          <p:cNvSpPr txBox="1"/>
          <p:nvPr/>
        </p:nvSpPr>
        <p:spPr>
          <a:xfrm>
            <a:off x="353848" y="1562538"/>
            <a:ext cx="11142716" cy="33855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a:ln>
                  <a:noFill/>
                </a:ln>
                <a:solidFill>
                  <a:prstClr val="black"/>
                </a:solidFill>
                <a:effectLst/>
                <a:uLnTx/>
                <a:uFillTx/>
                <a:latin typeface="Goudy Old Style"/>
                <a:ea typeface="Meiryo"/>
                <a:cs typeface="Vijaya"/>
              </a:rPr>
              <a:t>Recommended for Sophomores, Juniors and Seniors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a:ln>
                  <a:noFill/>
                </a:ln>
                <a:solidFill>
                  <a:prstClr val="black"/>
                </a:solidFill>
                <a:effectLst/>
                <a:uLnTx/>
                <a:uFillTx/>
                <a:latin typeface="Goudy Old Style"/>
                <a:ea typeface="Meiryo"/>
                <a:cs typeface="Vijaya"/>
              </a:rPr>
              <a:t>Higher Level English course allowing college credit in a seminar style class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a:ln>
                  <a:noFill/>
                </a:ln>
                <a:solidFill>
                  <a:prstClr val="black"/>
                </a:solidFill>
                <a:effectLst/>
                <a:uLnTx/>
                <a:uFillTx/>
                <a:latin typeface="Goudy Old Style"/>
                <a:ea typeface="Meiryo"/>
                <a:cs typeface="Vijaya"/>
              </a:rPr>
              <a:t>Focuses intensively on analysis and discussion of Education, Community, Language, Gender, and historically great speeches. </a:t>
            </a:r>
            <a:endParaRPr kumimoji="0" lang="en-US" sz="2800" b="0" i="0" u="none" strike="noStrike" kern="1200" cap="none" spc="0" normalizeH="0" baseline="0" noProof="0">
              <a:ln>
                <a:noFill/>
              </a:ln>
              <a:solidFill>
                <a:prstClr val="black"/>
              </a:solidFill>
              <a:effectLst/>
              <a:uLnTx/>
              <a:uFillTx/>
              <a:latin typeface="Goudy Old Style"/>
              <a:ea typeface="+mn-ea"/>
              <a:cs typeface="Vijaya"/>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a:ln>
                  <a:noFill/>
                </a:ln>
                <a:solidFill>
                  <a:prstClr val="black"/>
                </a:solidFill>
                <a:effectLst/>
                <a:uLnTx/>
                <a:uFillTx/>
                <a:latin typeface="Goudy Old Style"/>
                <a:ea typeface="Meiryo"/>
                <a:cs typeface="Vijaya"/>
              </a:rPr>
              <a:t>Practices group discussion and intellectual exchange</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a:ln>
                  <a:noFill/>
                </a:ln>
                <a:solidFill>
                  <a:prstClr val="black"/>
                </a:solidFill>
                <a:effectLst/>
                <a:uLnTx/>
                <a:uFillTx/>
                <a:latin typeface="Goudy Old Style"/>
                <a:ea typeface="Meiryo"/>
                <a:cs typeface="Vijaya"/>
              </a:rPr>
              <a:t>Exposure to Greek and Latin roots building vocabulary strength</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a:ln>
                  <a:noFill/>
                </a:ln>
                <a:solidFill>
                  <a:prstClr val="black"/>
                </a:solidFill>
                <a:effectLst/>
                <a:uLnTx/>
                <a:uFillTx/>
                <a:latin typeface="Goudy Old Style"/>
                <a:ea typeface="Meiryo"/>
                <a:cs typeface="Vijaya"/>
              </a:rPr>
              <a:t>Frequent practice responding to Synthesis, Rhetorical Analysis, &amp; FRQs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a:ln>
                <a:noFill/>
              </a:ln>
              <a:solidFill>
                <a:prstClr val="black"/>
              </a:solidFill>
              <a:effectLst/>
              <a:uLnTx/>
              <a:uFillTx/>
              <a:latin typeface="Meiryo"/>
              <a:ea typeface="Meiryo"/>
              <a:cs typeface="+mn-cs"/>
            </a:endParaRPr>
          </a:p>
        </p:txBody>
      </p:sp>
      <p:sp>
        <p:nvSpPr>
          <p:cNvPr id="18" name="TextBox 17">
            <a:extLst>
              <a:ext uri="{FF2B5EF4-FFF2-40B4-BE49-F238E27FC236}">
                <a16:creationId xmlns:a16="http://schemas.microsoft.com/office/drawing/2014/main" id="{7D7A510E-7492-48A4-BFAB-BD0E979C9767}"/>
              </a:ext>
            </a:extLst>
          </p:cNvPr>
          <p:cNvSpPr txBox="1"/>
          <p:nvPr/>
        </p:nvSpPr>
        <p:spPr>
          <a:xfrm>
            <a:off x="5074253" y="5386004"/>
            <a:ext cx="2428875" cy="317500"/>
          </a:xfrm>
          <a:prstGeom prst="rect">
            <a:avLst/>
          </a:prstGeom>
        </p:spPr>
        <p:txBody>
          <a:bodyPr lIns="91440" tIns="45720" rIns="91440" bIns="45720" anchor="t">
            <a:normAutofit fontScale="9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eiryo"/>
              <a:ea typeface="Meiryo"/>
              <a:cs typeface="+mn-cs"/>
            </a:endParaRPr>
          </a:p>
        </p:txBody>
      </p:sp>
      <p:pic>
        <p:nvPicPr>
          <p:cNvPr id="23" name="Picture 23" descr="A picture containing standing&#10;&#10;Description automatically generated">
            <a:extLst>
              <a:ext uri="{FF2B5EF4-FFF2-40B4-BE49-F238E27FC236}">
                <a16:creationId xmlns:a16="http://schemas.microsoft.com/office/drawing/2014/main" id="{6A54F031-5E15-4C79-9EA7-F2D2E695FBF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036205" y="4917454"/>
            <a:ext cx="2250687" cy="1762357"/>
          </a:xfrm>
          <a:prstGeom prst="rect">
            <a:avLst/>
          </a:prstGeom>
        </p:spPr>
      </p:pic>
      <p:sp>
        <p:nvSpPr>
          <p:cNvPr id="5" name="TextBox 4">
            <a:extLst>
              <a:ext uri="{FF2B5EF4-FFF2-40B4-BE49-F238E27FC236}">
                <a16:creationId xmlns:a16="http://schemas.microsoft.com/office/drawing/2014/main" id="{DEB36CCA-FEF0-41D7-B8EC-38EA1B3563B9}"/>
              </a:ext>
            </a:extLst>
          </p:cNvPr>
          <p:cNvSpPr txBox="1"/>
          <p:nvPr/>
        </p:nvSpPr>
        <p:spPr>
          <a:xfrm>
            <a:off x="791779" y="6750926"/>
            <a:ext cx="2743200" cy="317500"/>
          </a:xfrm>
          <a:prstGeom prst="rect">
            <a:avLst/>
          </a:prstGeom>
        </p:spPr>
        <p:txBody>
          <a:bodyPr lIns="91440" tIns="45720" rIns="91440" bIns="45720" anchor="t">
            <a:normAutofit fontScale="9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eiryo"/>
              <a:ea typeface="Meiryo"/>
              <a:cs typeface="+mn-cs"/>
            </a:endParaRPr>
          </a:p>
        </p:txBody>
      </p:sp>
      <p:pic>
        <p:nvPicPr>
          <p:cNvPr id="10" name="Picture 10" descr="Free photo Architecture Rome Italy Roman Coliseum ...">
            <a:extLst>
              <a:ext uri="{FF2B5EF4-FFF2-40B4-BE49-F238E27FC236}">
                <a16:creationId xmlns:a16="http://schemas.microsoft.com/office/drawing/2014/main" id="{315B95FB-61C3-4F24-A9D5-00BAC55D51E6}"/>
              </a:ext>
            </a:extLst>
          </p:cNvPr>
          <p:cNvPicPr>
            <a:picLocks noChangeAspect="1"/>
          </p:cNvPicPr>
          <p:nvPr/>
        </p:nvPicPr>
        <p:blipFill>
          <a:blip r:embed="rId4"/>
          <a:stretch>
            <a:fillRect/>
          </a:stretch>
        </p:blipFill>
        <p:spPr>
          <a:xfrm>
            <a:off x="458952" y="4695059"/>
            <a:ext cx="2743200" cy="2057400"/>
          </a:xfrm>
          <a:prstGeom prst="rect">
            <a:avLst/>
          </a:prstGeom>
        </p:spPr>
      </p:pic>
      <p:pic>
        <p:nvPicPr>
          <p:cNvPr id="6" name="Picture 7" descr="A statue of a person&#10;&#10;Description automatically generated">
            <a:extLst>
              <a:ext uri="{FF2B5EF4-FFF2-40B4-BE49-F238E27FC236}">
                <a16:creationId xmlns:a16="http://schemas.microsoft.com/office/drawing/2014/main" id="{B40B7780-3B2F-440C-89FB-7B9B44F7939B}"/>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806043" y="4880232"/>
            <a:ext cx="2743200" cy="1729938"/>
          </a:xfrm>
          <a:prstGeom prst="rect">
            <a:avLst/>
          </a:prstGeom>
        </p:spPr>
      </p:pic>
      <p:sp>
        <p:nvSpPr>
          <p:cNvPr id="8" name="TextBox 7">
            <a:extLst>
              <a:ext uri="{FF2B5EF4-FFF2-40B4-BE49-F238E27FC236}">
                <a16:creationId xmlns:a16="http://schemas.microsoft.com/office/drawing/2014/main" id="{844F6E19-605C-42AE-BB90-BA4289150815}"/>
              </a:ext>
            </a:extLst>
          </p:cNvPr>
          <p:cNvSpPr txBox="1"/>
          <p:nvPr/>
        </p:nvSpPr>
        <p:spPr>
          <a:xfrm>
            <a:off x="4806043" y="6359525"/>
            <a:ext cx="2743200" cy="317500"/>
          </a:xfrm>
          <a:prstGeom prst="rect">
            <a:avLst/>
          </a:prstGeom>
        </p:spPr>
        <p:txBody>
          <a:bodyPr lIns="91440" tIns="45720" rIns="91440" bIns="45720" anchor="t">
            <a:normAutofit fontScale="9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eiryo"/>
              <a:ea typeface="Meiryo"/>
              <a:cs typeface="+mn-cs"/>
            </a:endParaRPr>
          </a:p>
        </p:txBody>
      </p:sp>
    </p:spTree>
    <p:extLst>
      <p:ext uri="{BB962C8B-B14F-4D97-AF65-F5344CB8AC3E}">
        <p14:creationId xmlns:p14="http://schemas.microsoft.com/office/powerpoint/2010/main" val="18645010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FECF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D04406-4645-4AFB-9815-EC3A9BDCD57B}"/>
              </a:ext>
            </a:extLst>
          </p:cNvPr>
          <p:cNvSpPr txBox="1"/>
          <p:nvPr/>
        </p:nvSpPr>
        <p:spPr>
          <a:xfrm>
            <a:off x="362607" y="485227"/>
            <a:ext cx="1105513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Harrington"/>
                <a:ea typeface="Meiryo"/>
                <a:cs typeface="+mn-cs"/>
              </a:rPr>
              <a:t>How does this class help students?</a:t>
            </a:r>
            <a:r>
              <a:rPr kumimoji="0" lang="en-US" sz="3200" b="0" i="0" u="none" strike="noStrike" kern="1200" cap="none" spc="0" normalizeH="0" baseline="0" noProof="0">
                <a:ln>
                  <a:noFill/>
                </a:ln>
                <a:solidFill>
                  <a:prstClr val="black"/>
                </a:solidFill>
                <a:effectLst/>
                <a:uLnTx/>
                <a:uFillTx/>
                <a:latin typeface="Harrington"/>
                <a:ea typeface="Meiryo"/>
                <a:cs typeface="+mn-cs"/>
              </a:rPr>
              <a:t> </a:t>
            </a:r>
          </a:p>
        </p:txBody>
      </p:sp>
      <p:sp>
        <p:nvSpPr>
          <p:cNvPr id="3" name="TextBox 2">
            <a:extLst>
              <a:ext uri="{FF2B5EF4-FFF2-40B4-BE49-F238E27FC236}">
                <a16:creationId xmlns:a16="http://schemas.microsoft.com/office/drawing/2014/main" id="{C7ED9CAB-7018-4C5E-BA45-687E09D8F205}"/>
              </a:ext>
            </a:extLst>
          </p:cNvPr>
          <p:cNvSpPr txBox="1"/>
          <p:nvPr/>
        </p:nvSpPr>
        <p:spPr>
          <a:xfrm>
            <a:off x="365344" y="1530241"/>
            <a:ext cx="10687268"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a:ln>
                  <a:noFill/>
                </a:ln>
                <a:solidFill>
                  <a:prstClr val="black"/>
                </a:solidFill>
                <a:effectLst/>
                <a:uLnTx/>
                <a:uFillTx/>
                <a:latin typeface="Goudy Old Style"/>
                <a:ea typeface="Meiryo"/>
                <a:cs typeface="+mn-cs"/>
              </a:rPr>
              <a:t>Learn to analyze speech and writing to gain strength in reading &amp; listening.</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a:ln>
                  <a:noFill/>
                </a:ln>
                <a:solidFill>
                  <a:prstClr val="black"/>
                </a:solidFill>
                <a:effectLst/>
                <a:uLnTx/>
                <a:uFillTx/>
                <a:latin typeface="Goudy Old Style"/>
                <a:ea typeface="Meiryo"/>
                <a:cs typeface="+mn-cs"/>
              </a:rPr>
              <a:t> Step-by-step guidance in argumentative research writing using MLA</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a:ln>
                  <a:noFill/>
                </a:ln>
                <a:solidFill>
                  <a:prstClr val="black"/>
                </a:solidFill>
                <a:effectLst/>
                <a:uLnTx/>
                <a:uFillTx/>
                <a:latin typeface="Goudy Old Style"/>
                <a:ea typeface="Meiryo"/>
                <a:cs typeface="+mn-cs"/>
              </a:rPr>
              <a:t> Curriculum  promotes developing presentations, speaking, and writing skills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a:ln>
                  <a:noFill/>
                </a:ln>
                <a:solidFill>
                  <a:prstClr val="black"/>
                </a:solidFill>
                <a:effectLst/>
                <a:uLnTx/>
                <a:uFillTx/>
                <a:latin typeface="Goudy Old Style"/>
                <a:ea typeface="Meiryo"/>
                <a:cs typeface="+mn-cs"/>
              </a:rPr>
              <a:t>Read predominantly shorter pieces of non-fiction</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a:ln>
                  <a:noFill/>
                </a:ln>
                <a:solidFill>
                  <a:prstClr val="black"/>
                </a:solidFill>
                <a:effectLst/>
                <a:uLnTx/>
                <a:uFillTx/>
                <a:latin typeface="Goudy Old Style"/>
                <a:ea typeface="Meiryo"/>
                <a:cs typeface="+mn-cs"/>
              </a:rPr>
              <a:t>Develop critical thinking and analytical skills necessary for success in higher level courses in high school and college</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a:ln>
                  <a:noFill/>
                </a:ln>
                <a:solidFill>
                  <a:prstClr val="black"/>
                </a:solidFill>
                <a:effectLst/>
                <a:uLnTx/>
                <a:uFillTx/>
                <a:latin typeface="Goudy Old Style"/>
                <a:ea typeface="Meiryo"/>
                <a:cs typeface="+mn-cs"/>
              </a:rPr>
              <a:t>Prepare successfully for the AP test in May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eiryo"/>
              <a:ea typeface="Meiryo"/>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a:ln>
                <a:noFill/>
              </a:ln>
              <a:solidFill>
                <a:prstClr val="black"/>
              </a:solidFill>
              <a:effectLst/>
              <a:uLnTx/>
              <a:uFillTx/>
              <a:latin typeface="Meiryo"/>
              <a:ea typeface="Meiryo"/>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a:ln>
                <a:noFill/>
              </a:ln>
              <a:solidFill>
                <a:prstClr val="black"/>
              </a:solidFill>
              <a:effectLst/>
              <a:uLnTx/>
              <a:uFillTx/>
              <a:latin typeface="Meiryo"/>
              <a:ea typeface="Meiryo"/>
              <a:cs typeface="+mn-cs"/>
            </a:endParaRPr>
          </a:p>
        </p:txBody>
      </p:sp>
      <p:pic>
        <p:nvPicPr>
          <p:cNvPr id="10" name="Picture 10" descr="A close up of a piece of paper&#10;&#10;Description automatically generated">
            <a:extLst>
              <a:ext uri="{FF2B5EF4-FFF2-40B4-BE49-F238E27FC236}">
                <a16:creationId xmlns:a16="http://schemas.microsoft.com/office/drawing/2014/main" id="{D2EEC7B0-0051-415A-9A75-D358F7ABDEA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868745" y="4660463"/>
            <a:ext cx="3093544" cy="2065282"/>
          </a:xfrm>
          <a:prstGeom prst="rect">
            <a:avLst/>
          </a:prstGeom>
        </p:spPr>
      </p:pic>
      <p:sp>
        <p:nvSpPr>
          <p:cNvPr id="11" name="TextBox 10">
            <a:extLst>
              <a:ext uri="{FF2B5EF4-FFF2-40B4-BE49-F238E27FC236}">
                <a16:creationId xmlns:a16="http://schemas.microsoft.com/office/drawing/2014/main" id="{7AD59B5B-96CF-4C83-8D82-4A149DDB9EEF}"/>
              </a:ext>
            </a:extLst>
          </p:cNvPr>
          <p:cNvSpPr txBox="1"/>
          <p:nvPr/>
        </p:nvSpPr>
        <p:spPr>
          <a:xfrm>
            <a:off x="4663090" y="5692228"/>
            <a:ext cx="2743200" cy="317500"/>
          </a:xfrm>
          <a:prstGeom prst="rect">
            <a:avLst/>
          </a:prstGeom>
        </p:spPr>
        <p:txBody>
          <a:bodyPr lIns="91440" tIns="45720" rIns="91440" bIns="45720" anchor="t">
            <a:normAutofit fontScale="9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eiryo"/>
              <a:ea typeface="Meiryo"/>
              <a:cs typeface="+mn-cs"/>
            </a:endParaRPr>
          </a:p>
        </p:txBody>
      </p:sp>
    </p:spTree>
    <p:extLst>
      <p:ext uri="{BB962C8B-B14F-4D97-AF65-F5344CB8AC3E}">
        <p14:creationId xmlns:p14="http://schemas.microsoft.com/office/powerpoint/2010/main" val="19032052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D4E3"/>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603844-AD6C-4D53-9558-A38ED2AEB906}"/>
              </a:ext>
            </a:extLst>
          </p:cNvPr>
          <p:cNvSpPr txBox="1"/>
          <p:nvPr/>
        </p:nvSpPr>
        <p:spPr>
          <a:xfrm>
            <a:off x="704193" y="686676"/>
            <a:ext cx="1077485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Bodoni MT"/>
                <a:ea typeface="Meiryo"/>
                <a:cs typeface="LilyUPC"/>
              </a:rPr>
              <a:t>More information: </a:t>
            </a:r>
          </a:p>
        </p:txBody>
      </p:sp>
      <p:sp>
        <p:nvSpPr>
          <p:cNvPr id="3" name="TextBox 2">
            <a:extLst>
              <a:ext uri="{FF2B5EF4-FFF2-40B4-BE49-F238E27FC236}">
                <a16:creationId xmlns:a16="http://schemas.microsoft.com/office/drawing/2014/main" id="{47656AB5-79F6-419C-B222-64B3E5D0A675}"/>
              </a:ext>
            </a:extLst>
          </p:cNvPr>
          <p:cNvSpPr txBox="1"/>
          <p:nvPr/>
        </p:nvSpPr>
        <p:spPr>
          <a:xfrm>
            <a:off x="768241" y="2090792"/>
            <a:ext cx="10564648"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stellar"/>
                <a:ea typeface="Meiryo"/>
                <a:cs typeface="+mn-cs"/>
              </a:rPr>
              <a:t> </a:t>
            </a:r>
            <a:r>
              <a:rPr kumimoji="0" lang="en-US" sz="2800" b="1" i="0" u="none" strike="noStrike" kern="1200" cap="none" spc="0" normalizeH="0" baseline="0" noProof="0">
                <a:ln>
                  <a:noFill/>
                </a:ln>
                <a:solidFill>
                  <a:prstClr val="black"/>
                </a:solidFill>
                <a:effectLst/>
                <a:uLnTx/>
                <a:uFillTx/>
                <a:latin typeface="Castellar"/>
                <a:ea typeface="Meiryo"/>
                <a:cs typeface="+mn-cs"/>
              </a:rPr>
              <a:t>see Ms. Brubaker at Portable 15 or email her at </a:t>
            </a:r>
            <a:r>
              <a:rPr kumimoji="0" lang="en-US" sz="2800" b="1" i="0" u="none" strike="noStrike" kern="1200" cap="none" spc="0" normalizeH="0" baseline="0" noProof="0">
                <a:ln>
                  <a:noFill/>
                </a:ln>
                <a:solidFill>
                  <a:prstClr val="black"/>
                </a:solidFill>
                <a:effectLst/>
                <a:uLnTx/>
                <a:uFillTx/>
                <a:latin typeface="Castellar"/>
                <a:ea typeface="Meiryo"/>
                <a:cs typeface="+mn-cs"/>
                <a:hlinkClick r:id="rId2"/>
              </a:rPr>
              <a:t>brubakerm@pscb.org</a:t>
            </a:r>
            <a:endParaRPr kumimoji="0" lang="en-US" sz="2800" b="1" i="0" u="none" strike="noStrike" kern="1200" cap="none" spc="0" normalizeH="0" baseline="0" noProof="0">
              <a:ln>
                <a:noFill/>
              </a:ln>
              <a:solidFill>
                <a:prstClr val="black"/>
              </a:solidFill>
              <a:effectLst/>
              <a:uLnTx/>
              <a:uFillTx/>
              <a:latin typeface="Castellar"/>
              <a:ea typeface="Meiryo"/>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stellar"/>
              <a:ea typeface="Meiryo"/>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stellar"/>
              <a:ea typeface="Meiryo"/>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stellar"/>
                <a:ea typeface="Meiryo"/>
                <a:cs typeface="+mn-cs"/>
              </a:rPr>
              <a:t>If you are interested, please sign up for Advanced Placement Language &amp; Composition</a:t>
            </a:r>
          </a:p>
        </p:txBody>
      </p:sp>
      <p:pic>
        <p:nvPicPr>
          <p:cNvPr id="13" name="Picture 13" descr="A close up of a sign&#10;&#10;Description automatically generated">
            <a:extLst>
              <a:ext uri="{FF2B5EF4-FFF2-40B4-BE49-F238E27FC236}">
                <a16:creationId xmlns:a16="http://schemas.microsoft.com/office/drawing/2014/main" id="{B242E6DE-02D9-4573-8CFE-1A847A647E0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608742" y="4456771"/>
            <a:ext cx="3356517" cy="2237678"/>
          </a:xfrm>
          <a:prstGeom prst="rect">
            <a:avLst/>
          </a:prstGeom>
        </p:spPr>
      </p:pic>
    </p:spTree>
    <p:extLst>
      <p:ext uri="{BB962C8B-B14F-4D97-AF65-F5344CB8AC3E}">
        <p14:creationId xmlns:p14="http://schemas.microsoft.com/office/powerpoint/2010/main" val="14150357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F2BC8C4-6487-074D-A117-25DC44F0257C}"/>
              </a:ext>
            </a:extLst>
          </p:cNvPr>
          <p:cNvSpPr txBox="1"/>
          <p:nvPr/>
        </p:nvSpPr>
        <p:spPr>
          <a:xfrm>
            <a:off x="5208058" y="2514600"/>
            <a:ext cx="1828800" cy="182880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2" name="Picture 2">
            <a:extLst>
              <a:ext uri="{FF2B5EF4-FFF2-40B4-BE49-F238E27FC236}">
                <a16:creationId xmlns:a16="http://schemas.microsoft.com/office/drawing/2014/main" id="{FCCA5B33-F657-5C4F-9CCE-2D222E185F80}"/>
              </a:ext>
            </a:extLst>
          </p:cNvPr>
          <p:cNvPicPr>
            <a:picLocks noChangeAspect="1"/>
          </p:cNvPicPr>
          <p:nvPr/>
        </p:nvPicPr>
        <p:blipFill>
          <a:blip r:embed="rId2"/>
          <a:stretch>
            <a:fillRect/>
          </a:stretch>
        </p:blipFill>
        <p:spPr>
          <a:xfrm>
            <a:off x="0" y="0"/>
            <a:ext cx="12183928" cy="4699000"/>
          </a:xfrm>
          <a:prstGeom prst="rect">
            <a:avLst/>
          </a:prstGeom>
        </p:spPr>
      </p:pic>
      <p:sp>
        <p:nvSpPr>
          <p:cNvPr id="3" name="Rectangle 2">
            <a:extLst>
              <a:ext uri="{FF2B5EF4-FFF2-40B4-BE49-F238E27FC236}">
                <a16:creationId xmlns:a16="http://schemas.microsoft.com/office/drawing/2014/main" id="{85362DAA-D754-0B42-BDF1-AC82472B3CFC}"/>
              </a:ext>
            </a:extLst>
          </p:cNvPr>
          <p:cNvSpPr/>
          <p:nvPr/>
        </p:nvSpPr>
        <p:spPr>
          <a:xfrm>
            <a:off x="-51661" y="-141817"/>
            <a:ext cx="1228725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9289210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trim.8A0EDAF3-D272-4537-BB23-0EBF5C60ED28.MOV">
            <a:hlinkClick r:id="" action="ppaction://media"/>
            <a:extLst>
              <a:ext uri="{FF2B5EF4-FFF2-40B4-BE49-F238E27FC236}">
                <a16:creationId xmlns:a16="http://schemas.microsoft.com/office/drawing/2014/main" id="{01075CAB-7C24-B644-888C-7EC6A416D51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092186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11C9BC07-3ED3-8540-BFC9-341DF44A2B57}"/>
              </a:ext>
            </a:extLst>
          </p:cNvPr>
          <p:cNvPicPr>
            <a:picLocks noChangeAspect="1"/>
          </p:cNvPicPr>
          <p:nvPr/>
        </p:nvPicPr>
        <p:blipFill>
          <a:blip r:embed="rId2"/>
          <a:stretch>
            <a:fillRect/>
          </a:stretch>
        </p:blipFill>
        <p:spPr>
          <a:xfrm>
            <a:off x="-1" y="42332"/>
            <a:ext cx="12237199" cy="4434417"/>
          </a:xfrm>
          <a:prstGeom prst="rect">
            <a:avLst/>
          </a:prstGeom>
        </p:spPr>
      </p:pic>
    </p:spTree>
    <p:extLst>
      <p:ext uri="{BB962C8B-B14F-4D97-AF65-F5344CB8AC3E}">
        <p14:creationId xmlns:p14="http://schemas.microsoft.com/office/powerpoint/2010/main" val="3045622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Placeholder 43" descr="cartoon drawing of flowers&#10;">
            <a:extLst>
              <a:ext uri="{FF2B5EF4-FFF2-40B4-BE49-F238E27FC236}">
                <a16:creationId xmlns:a16="http://schemas.microsoft.com/office/drawing/2014/main" id="{1583F255-AF13-4756-96C9-236AB3183BB1}"/>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l="12" r="12"/>
          <a:stretch>
            <a:fillRect/>
          </a:stretch>
        </p:blipFill>
        <p:spPr/>
      </p:pic>
      <p:sp>
        <p:nvSpPr>
          <p:cNvPr id="6" name="Title 5">
            <a:extLst>
              <a:ext uri="{FF2B5EF4-FFF2-40B4-BE49-F238E27FC236}">
                <a16:creationId xmlns:a16="http://schemas.microsoft.com/office/drawing/2014/main" id="{2E3EA56B-BEB0-4656-A20B-D15F03B7ACA1}"/>
              </a:ext>
            </a:extLst>
          </p:cNvPr>
          <p:cNvSpPr>
            <a:spLocks noGrp="1"/>
          </p:cNvSpPr>
          <p:nvPr>
            <p:ph type="ctrTitle"/>
          </p:nvPr>
        </p:nvSpPr>
        <p:spPr/>
        <p:txBody>
          <a:bodyPr/>
          <a:lstStyle/>
          <a:p>
            <a:r>
              <a:rPr lang="en-US" dirty="0"/>
              <a:t>ENC 1101 (Comp 1)</a:t>
            </a:r>
          </a:p>
        </p:txBody>
      </p:sp>
      <p:cxnSp>
        <p:nvCxnSpPr>
          <p:cNvPr id="15" name="Straight Connector 14">
            <a:extLst>
              <a:ext uri="{FF2B5EF4-FFF2-40B4-BE49-F238E27FC236}">
                <a16:creationId xmlns:a16="http://schemas.microsoft.com/office/drawing/2014/main" id="{E99227BA-E7FE-418C-A9C9-21C49E9DFD38}"/>
              </a:ext>
              <a:ext uri="{C183D7F6-B498-43B3-948B-1728B52AA6E4}">
                <adec:decorative xmlns:adec="http://schemas.microsoft.com/office/drawing/2017/decorative" val="1"/>
              </a:ext>
            </a:extLst>
          </p:cNvPr>
          <p:cNvCxnSpPr>
            <a:cxnSpLocks/>
          </p:cNvCxnSpPr>
          <p:nvPr/>
        </p:nvCxnSpPr>
        <p:spPr>
          <a:xfrm>
            <a:off x="7777113" y="2407072"/>
            <a:ext cx="0" cy="110019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Placeholder 7">
            <a:extLst>
              <a:ext uri="{FF2B5EF4-FFF2-40B4-BE49-F238E27FC236}">
                <a16:creationId xmlns:a16="http://schemas.microsoft.com/office/drawing/2014/main" id="{B01E2EF0-EFFC-4938-87C9-FEE301C9BD30}"/>
              </a:ext>
            </a:extLst>
          </p:cNvPr>
          <p:cNvPicPr>
            <a:picLocks noGrp="1" noChangeAspect="1"/>
          </p:cNvPicPr>
          <p:nvPr>
            <p:ph type="pic" sz="quarter" idx="13"/>
          </p:nvPr>
        </p:nvPicPr>
        <p:blipFill>
          <a:blip r:embed="rId4"/>
          <a:stretch/>
        </p:blipFill>
        <p:spPr>
          <a:xfrm>
            <a:off x="8157616" y="2343633"/>
            <a:ext cx="1159275" cy="1273221"/>
          </a:xfrm>
          <a:prstGeom prst="rect">
            <a:avLst/>
          </a:prstGeom>
        </p:spPr>
      </p:pic>
      <p:sp>
        <p:nvSpPr>
          <p:cNvPr id="7" name="Subtitle 6">
            <a:extLst>
              <a:ext uri="{FF2B5EF4-FFF2-40B4-BE49-F238E27FC236}">
                <a16:creationId xmlns:a16="http://schemas.microsoft.com/office/drawing/2014/main" id="{DA0FE6D5-D475-4CBB-A6C2-E3D991A36891}"/>
              </a:ext>
            </a:extLst>
          </p:cNvPr>
          <p:cNvSpPr>
            <a:spLocks noGrp="1"/>
          </p:cNvSpPr>
          <p:nvPr>
            <p:ph type="subTitle" idx="1"/>
          </p:nvPr>
        </p:nvSpPr>
        <p:spPr/>
        <p:txBody>
          <a:bodyPr/>
          <a:lstStyle/>
          <a:p>
            <a:r>
              <a:rPr lang="en-US" dirty="0"/>
              <a:t>Rhetorical Analysis ¶ Argumentation ¶ Research and Synthesis</a:t>
            </a:r>
          </a:p>
        </p:txBody>
      </p:sp>
      <p:grpSp>
        <p:nvGrpSpPr>
          <p:cNvPr id="34" name="Group 33">
            <a:extLst>
              <a:ext uri="{FF2B5EF4-FFF2-40B4-BE49-F238E27FC236}">
                <a16:creationId xmlns:a16="http://schemas.microsoft.com/office/drawing/2014/main" id="{F83DDF3D-91CE-40FB-BC3D-FFB1B5D89E47}"/>
              </a:ext>
              <a:ext uri="{C183D7F6-B498-43B3-948B-1728B52AA6E4}">
                <adec:decorative xmlns:adec="http://schemas.microsoft.com/office/drawing/2017/decorative" val="1"/>
              </a:ext>
            </a:extLst>
          </p:cNvPr>
          <p:cNvGrpSpPr/>
          <p:nvPr/>
        </p:nvGrpSpPr>
        <p:grpSpPr>
          <a:xfrm rot="14400000">
            <a:off x="2652367" y="2055974"/>
            <a:ext cx="1166491" cy="1379850"/>
            <a:chOff x="2451164" y="891257"/>
            <a:chExt cx="2066510" cy="2444489"/>
          </a:xfrm>
        </p:grpSpPr>
        <p:sp>
          <p:nvSpPr>
            <p:cNvPr id="47" name="Freeform: Shape 46">
              <a:extLst>
                <a:ext uri="{FF2B5EF4-FFF2-40B4-BE49-F238E27FC236}">
                  <a16:creationId xmlns:a16="http://schemas.microsoft.com/office/drawing/2014/main" id="{B6D0B8EE-8E06-4051-87BF-62C153F3FBBB}"/>
                </a:ext>
              </a:extLst>
            </p:cNvPr>
            <p:cNvSpPr/>
            <p:nvPr/>
          </p:nvSpPr>
          <p:spPr>
            <a:xfrm rot="4308689">
              <a:off x="2494071" y="8483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298CE312-D679-4677-A70A-DD8680158C70}"/>
                </a:ext>
              </a:extLst>
            </p:cNvPr>
            <p:cNvSpPr/>
            <p:nvPr/>
          </p:nvSpPr>
          <p:spPr>
            <a:xfrm rot="17100000">
              <a:off x="2845997" y="2637537"/>
              <a:ext cx="749854" cy="646563"/>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026287995"/>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3.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366658"/>
      </a:accent1>
      <a:accent2>
        <a:srgbClr val="8CB64A"/>
      </a:accent2>
      <a:accent3>
        <a:srgbClr val="88D5A9"/>
      </a:accent3>
      <a:accent4>
        <a:srgbClr val="969FA7"/>
      </a:accent4>
      <a:accent5>
        <a:srgbClr val="E8A844"/>
      </a:accent5>
      <a:accent6>
        <a:srgbClr val="A1561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4BEC0EAF-CF86-4D49-B83B-56CC62D3CFF1}"/>
    </a:ext>
  </a:extLst>
</a:theme>
</file>

<file path=ppt/theme/theme4.xml><?xml version="1.0" encoding="utf-8"?>
<a:theme xmlns:a="http://schemas.openxmlformats.org/drawingml/2006/main" name="ShojiVTI">
  <a:themeElements>
    <a:clrScheme name="Shoji">
      <a:dk1>
        <a:sysClr val="windowText" lastClr="000000"/>
      </a:dk1>
      <a:lt1>
        <a:sysClr val="window" lastClr="FFFFFF"/>
      </a:lt1>
      <a:dk2>
        <a:srgbClr val="595460"/>
      </a:dk2>
      <a:lt2>
        <a:srgbClr val="EBEDEB"/>
      </a:lt2>
      <a:accent1>
        <a:srgbClr val="97A7B8"/>
      </a:accent1>
      <a:accent2>
        <a:srgbClr val="A5B592"/>
      </a:accent2>
      <a:accent3>
        <a:srgbClr val="CED228"/>
      </a:accent3>
      <a:accent4>
        <a:srgbClr val="D1C499"/>
      </a:accent4>
      <a:accent5>
        <a:srgbClr val="BDB3B6"/>
      </a:accent5>
      <a:accent6>
        <a:srgbClr val="C5A98D"/>
      </a:accent6>
      <a:hlink>
        <a:srgbClr val="CC9900"/>
      </a:hlink>
      <a:folHlink>
        <a:srgbClr val="96A9A9"/>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ojiVTI" id="{00D0DDEB-E771-48E5-9E96-0647434F08B1}" vid="{9D22D596-7FD0-4F89-958C-AD79A094911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Invited_Leaders xmlns="75546aa6-d7d8-493b-a0b1-1ec91745e2e3" xsi:nil="true"/>
    <TeamsChannelId xmlns="75546aa6-d7d8-493b-a0b1-1ec91745e2e3" xsi:nil="true"/>
    <_ip_UnifiedCompliancePolicyUIAction xmlns="http://schemas.microsoft.com/sharepoint/v3" xsi:nil="true"/>
    <FolderType xmlns="75546aa6-d7d8-493b-a0b1-1ec91745e2e3" xsi:nil="true"/>
    <Owner xmlns="75546aa6-d7d8-493b-a0b1-1ec91745e2e3">
      <UserInfo>
        <DisplayName/>
        <AccountId xsi:nil="true"/>
        <AccountType/>
      </UserInfo>
    </Owner>
    <Leaders xmlns="75546aa6-d7d8-493b-a0b1-1ec91745e2e3">
      <UserInfo>
        <DisplayName/>
        <AccountId xsi:nil="true"/>
        <AccountType/>
      </UserInfo>
    </Leaders>
    <Students xmlns="75546aa6-d7d8-493b-a0b1-1ec91745e2e3">
      <UserInfo>
        <DisplayName/>
        <AccountId xsi:nil="true"/>
        <AccountType/>
      </UserInfo>
    </Students>
    <Student_Groups xmlns="75546aa6-d7d8-493b-a0b1-1ec91745e2e3">
      <UserInfo>
        <DisplayName/>
        <AccountId xsi:nil="true"/>
        <AccountType/>
      </UserInfo>
    </Student_Groups>
    <Is_Collaboration_Space_Locked xmlns="75546aa6-d7d8-493b-a0b1-1ec91745e2e3" xsi:nil="true"/>
    <IsNotebookLocked xmlns="75546aa6-d7d8-493b-a0b1-1ec91745e2e3" xsi:nil="true"/>
    <NotebookType xmlns="75546aa6-d7d8-493b-a0b1-1ec91745e2e3" xsi:nil="true"/>
    <Distribution_Groups xmlns="75546aa6-d7d8-493b-a0b1-1ec91745e2e3" xsi:nil="true"/>
    <DefaultSectionNames xmlns="75546aa6-d7d8-493b-a0b1-1ec91745e2e3" xsi:nil="true"/>
    <Invited_Members xmlns="75546aa6-d7d8-493b-a0b1-1ec91745e2e3" xsi:nil="true"/>
    <Invited_Teachers xmlns="75546aa6-d7d8-493b-a0b1-1ec91745e2e3" xsi:nil="true"/>
    <Invited_Students xmlns="75546aa6-d7d8-493b-a0b1-1ec91745e2e3" xsi:nil="true"/>
    <_ip_UnifiedCompliancePolicyProperties xmlns="http://schemas.microsoft.com/sharepoint/v3" xsi:nil="true"/>
    <Members xmlns="75546aa6-d7d8-493b-a0b1-1ec91745e2e3">
      <UserInfo>
        <DisplayName/>
        <AccountId xsi:nil="true"/>
        <AccountType/>
      </UserInfo>
    </Members>
    <Member_Groups xmlns="75546aa6-d7d8-493b-a0b1-1ec91745e2e3">
      <UserInfo>
        <DisplayName/>
        <AccountId xsi:nil="true"/>
        <AccountType/>
      </UserInfo>
    </Member_Groups>
    <Self_Registration_Enabled xmlns="75546aa6-d7d8-493b-a0b1-1ec91745e2e3" xsi:nil="true"/>
    <Has_Teacher_Only_SectionGroup xmlns="75546aa6-d7d8-493b-a0b1-1ec91745e2e3" xsi:nil="true"/>
    <Math_Settings xmlns="75546aa6-d7d8-493b-a0b1-1ec91745e2e3" xsi:nil="true"/>
    <AppVersion xmlns="75546aa6-d7d8-493b-a0b1-1ec91745e2e3" xsi:nil="true"/>
    <Teachers xmlns="75546aa6-d7d8-493b-a0b1-1ec91745e2e3">
      <UserInfo>
        <DisplayName/>
        <AccountId xsi:nil="true"/>
        <AccountType/>
      </UserInfo>
    </Teachers>
    <Has_Leaders_Only_SectionGroup xmlns="75546aa6-d7d8-493b-a0b1-1ec91745e2e3" xsi:nil="true"/>
    <Templates xmlns="75546aa6-d7d8-493b-a0b1-1ec91745e2e3" xsi:nil="true"/>
    <Self_Registration_Enabled0 xmlns="75546aa6-d7d8-493b-a0b1-1ec91745e2e3" xsi:nil="true"/>
    <LMS_Mappings xmlns="75546aa6-d7d8-493b-a0b1-1ec91745e2e3" xsi:nil="true"/>
    <CultureName xmlns="75546aa6-d7d8-493b-a0b1-1ec91745e2e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C626EB68B8CC640B873477088C91100" ma:contentTypeVersion="43" ma:contentTypeDescription="Create a new document." ma:contentTypeScope="" ma:versionID="dd0c7612a114e5319831a832bd063fd2">
  <xsd:schema xmlns:xsd="http://www.w3.org/2001/XMLSchema" xmlns:xs="http://www.w3.org/2001/XMLSchema" xmlns:p="http://schemas.microsoft.com/office/2006/metadata/properties" xmlns:ns1="http://schemas.microsoft.com/sharepoint/v3" xmlns:ns3="b6f107d5-e39c-4c26-ae90-969d6514ae80" xmlns:ns4="75546aa6-d7d8-493b-a0b1-1ec91745e2e3" targetNamespace="http://schemas.microsoft.com/office/2006/metadata/properties" ma:root="true" ma:fieldsID="7d57355b361c2dd1ec5943584052716f" ns1:_="" ns3:_="" ns4:_="">
    <xsd:import namespace="http://schemas.microsoft.com/sharepoint/v3"/>
    <xsd:import namespace="b6f107d5-e39c-4c26-ae90-969d6514ae80"/>
    <xsd:import namespace="75546aa6-d7d8-493b-a0b1-1ec91745e2e3"/>
    <xsd:element name="properties">
      <xsd:complexType>
        <xsd:sequence>
          <xsd:element name="documentManagement">
            <xsd:complexType>
              <xsd:all>
                <xsd:element ref="ns3:SharedWithUsers" minOccurs="0"/>
                <xsd:element ref="ns3:SharedWithDetails" minOccurs="0"/>
                <xsd:element ref="ns3:SharingHintHash" minOccurs="0"/>
                <xsd:element ref="ns4:NotebookType" minOccurs="0"/>
                <xsd:element ref="ns4:FolderType" minOccurs="0"/>
                <xsd:element ref="ns4:Owner" minOccurs="0"/>
                <xsd:element ref="ns4:DefaultSectionNames" minOccurs="0"/>
                <xsd:element ref="ns4:CultureName" minOccurs="0"/>
                <xsd:element ref="ns4:AppVersion" minOccurs="0"/>
                <xsd:element ref="ns4:Leaders" minOccurs="0"/>
                <xsd:element ref="ns4:Members" minOccurs="0"/>
                <xsd:element ref="ns4:Member_Groups" minOccurs="0"/>
                <xsd:element ref="ns4:Invited_Leaders" minOccurs="0"/>
                <xsd:element ref="ns4:Invited_Members" minOccurs="0"/>
                <xsd:element ref="ns4:Self_Registration_Enabled" minOccurs="0"/>
                <xsd:element ref="ns4:Has_Leaders_Only_SectionGroup" minOccurs="0"/>
                <xsd:element ref="ns4:Teachers" minOccurs="0"/>
                <xsd:element ref="ns4:Students" minOccurs="0"/>
                <xsd:element ref="ns4:Student_Groups" minOccurs="0"/>
                <xsd:element ref="ns4:Invited_Teachers" minOccurs="0"/>
                <xsd:element ref="ns4:Invited_Students" minOccurs="0"/>
                <xsd:element ref="ns4:Has_Teacher_Only_SectionGroup" minOccurs="0"/>
                <xsd:element ref="ns4:Is_Collaboration_Space_Locked" minOccurs="0"/>
                <xsd:element ref="ns3:LastSharedByUser" minOccurs="0"/>
                <xsd:element ref="ns3:LastSharedByTime" minOccurs="0"/>
                <xsd:element ref="ns4:MediaServiceMetadata" minOccurs="0"/>
                <xsd:element ref="ns4:MediaServiceFastMetadata" minOccurs="0"/>
                <xsd:element ref="ns4:Templates" minOccurs="0"/>
                <xsd:element ref="ns4:Self_Registration_Enabled0" minOccurs="0"/>
                <xsd:element ref="ns4:MediaServiceDateTaken" minOccurs="0"/>
                <xsd:element ref="ns4:MediaServiceAutoTags" minOccurs="0"/>
                <xsd:element ref="ns4:MediaServiceEventHashCode" minOccurs="0"/>
                <xsd:element ref="ns4:MediaServiceGenerationTime" minOccurs="0"/>
                <xsd:element ref="ns4:TeamsChannelId" minOccurs="0"/>
                <xsd:element ref="ns4:Math_Settings" minOccurs="0"/>
                <xsd:element ref="ns4:Distribution_Groups" minOccurs="0"/>
                <xsd:element ref="ns4:LMS_Mappings" minOccurs="0"/>
                <xsd:element ref="ns4:IsNotebookLocked" minOccurs="0"/>
                <xsd:element ref="ns4:MediaServiceAutoKeyPoints" minOccurs="0"/>
                <xsd:element ref="ns4:MediaServiceKeyPoints" minOccurs="0"/>
                <xsd:element ref="ns1:_ip_UnifiedCompliancePolicyProperties" minOccurs="0"/>
                <xsd:element ref="ns1:_ip_UnifiedCompliancePolicyUIAction" minOccurs="0"/>
                <xsd:element ref="ns4: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48" nillable="true" ma:displayName="Unified Compliance Policy Properties" ma:hidden="true" ma:internalName="_ip_UnifiedCompliancePolicyProperties">
      <xsd:simpleType>
        <xsd:restriction base="dms:Note"/>
      </xsd:simpleType>
    </xsd:element>
    <xsd:element name="_ip_UnifiedCompliancePolicyUIAction" ma:index="4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f107d5-e39c-4c26-ae90-969d6514ae8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element name="LastSharedByUser" ma:index="31" nillable="true" ma:displayName="Last Shared By User" ma:description="" ma:internalName="LastSharedByUser" ma:readOnly="true">
      <xsd:simpleType>
        <xsd:restriction base="dms:Note">
          <xsd:maxLength value="255"/>
        </xsd:restriction>
      </xsd:simpleType>
    </xsd:element>
    <xsd:element name="LastSharedByTime" ma:index="3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75546aa6-d7d8-493b-a0b1-1ec91745e2e3" elementFormDefault="qualified">
    <xsd:import namespace="http://schemas.microsoft.com/office/2006/documentManagement/types"/>
    <xsd:import namespace="http://schemas.microsoft.com/office/infopath/2007/PartnerControls"/>
    <xsd:element name="NotebookType" ma:index="11" nillable="true" ma:displayName="Notebook Type" ma:internalName="NotebookType">
      <xsd:simpleType>
        <xsd:restriction base="dms:Text"/>
      </xsd:simpleType>
    </xsd:element>
    <xsd:element name="FolderType" ma:index="12" nillable="true" ma:displayName="Folder Type" ma:internalName="FolderType">
      <xsd:simpleType>
        <xsd:restriction base="dms:Text"/>
      </xsd:simpleType>
    </xsd:element>
    <xsd:element name="Owner" ma:index="13"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4" nillable="true" ma:displayName="Default Section Names" ma:internalName="DefaultSectionNames">
      <xsd:simpleType>
        <xsd:restriction base="dms:Note">
          <xsd:maxLength value="255"/>
        </xsd:restriction>
      </xsd:simpleType>
    </xsd:element>
    <xsd:element name="CultureName" ma:index="15" nillable="true" ma:displayName="Culture Name" ma:internalName="CultureName">
      <xsd:simpleType>
        <xsd:restriction base="dms:Text"/>
      </xsd:simpleType>
    </xsd:element>
    <xsd:element name="AppVersion" ma:index="16" nillable="true" ma:displayName="App Version" ma:internalName="AppVersion">
      <xsd:simpleType>
        <xsd:restriction base="dms:Text"/>
      </xsd:simpleType>
    </xsd:element>
    <xsd:element name="Leaders" ma:index="17" nillable="true" ma:displayName="Leaders" ma:internalName="Lead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s" ma:index="18" nillable="true" ma:displayName="Members" ma:internalName="Memb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_Groups" ma:index="19" nillable="true" ma:displayName="Member Groups" ma:internalName="Member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Leaders" ma:index="20" nillable="true" ma:displayName="Invited Leaders" ma:internalName="Invited_Leaders">
      <xsd:simpleType>
        <xsd:restriction base="dms:Note">
          <xsd:maxLength value="255"/>
        </xsd:restriction>
      </xsd:simpleType>
    </xsd:element>
    <xsd:element name="Invited_Members" ma:index="21" nillable="true" ma:displayName="Invited Members" ma:internalName="Invited_Members">
      <xsd:simpleType>
        <xsd:restriction base="dms:Note">
          <xsd:maxLength value="255"/>
        </xsd:restriction>
      </xsd:simpleType>
    </xsd:element>
    <xsd:element name="Self_Registration_Enabled" ma:index="22" nillable="true" ma:displayName="Self_Registration_Enabled" ma:internalName="Self_Registration_Enabled">
      <xsd:simpleType>
        <xsd:restriction base="dms:Boolean"/>
      </xsd:simpleType>
    </xsd:element>
    <xsd:element name="Has_Leaders_Only_SectionGroup" ma:index="23" nillable="true" ma:displayName="Has Leaders Only SectionGroup" ma:internalName="Has_Leaders_Only_SectionGroup">
      <xsd:simpleType>
        <xsd:restriction base="dms:Boolean"/>
      </xsd:simpleType>
    </xsd:element>
    <xsd:element name="Teachers" ma:index="24"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25"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26"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27" nillable="true" ma:displayName="Invited Teachers" ma:internalName="Invited_Teachers">
      <xsd:simpleType>
        <xsd:restriction base="dms:Note">
          <xsd:maxLength value="255"/>
        </xsd:restriction>
      </xsd:simpleType>
    </xsd:element>
    <xsd:element name="Invited_Students" ma:index="28" nillable="true" ma:displayName="Invited Students" ma:internalName="Invited_Students">
      <xsd:simpleType>
        <xsd:restriction base="dms:Note">
          <xsd:maxLength value="255"/>
        </xsd:restriction>
      </xsd:simpleType>
    </xsd:element>
    <xsd:element name="Has_Teacher_Only_SectionGroup" ma:index="29" nillable="true" ma:displayName="Has Teacher Only SectionGroup" ma:internalName="Has_Teacher_Only_SectionGroup">
      <xsd:simpleType>
        <xsd:restriction base="dms:Boolean"/>
      </xsd:simpleType>
    </xsd:element>
    <xsd:element name="Is_Collaboration_Space_Locked" ma:index="30" nillable="true" ma:displayName="Is Collaboration Space Locked" ma:internalName="Is_Collaboration_Space_Locked">
      <xsd:simpleType>
        <xsd:restriction base="dms:Boolean"/>
      </xsd:simpleType>
    </xsd:element>
    <xsd:element name="MediaServiceMetadata" ma:index="33" nillable="true" ma:displayName="MediaServiceMetadata" ma:description="" ma:hidden="true" ma:internalName="MediaServiceMetadata" ma:readOnly="true">
      <xsd:simpleType>
        <xsd:restriction base="dms:Note"/>
      </xsd:simpleType>
    </xsd:element>
    <xsd:element name="MediaServiceFastMetadata" ma:index="34" nillable="true" ma:displayName="MediaServiceFastMetadata" ma:description="" ma:hidden="true" ma:internalName="MediaServiceFastMetadata" ma:readOnly="true">
      <xsd:simpleType>
        <xsd:restriction base="dms:Note"/>
      </xsd:simpleType>
    </xsd:element>
    <xsd:element name="Templates" ma:index="35" nillable="true" ma:displayName="Templates" ma:internalName="Templates">
      <xsd:simpleType>
        <xsd:restriction base="dms:Note">
          <xsd:maxLength value="255"/>
        </xsd:restriction>
      </xsd:simpleType>
    </xsd:element>
    <xsd:element name="Self_Registration_Enabled0" ma:index="36" nillable="true" ma:displayName="Self Registration Enabled" ma:internalName="Self_Registration_Enabled0">
      <xsd:simpleType>
        <xsd:restriction base="dms:Boolean"/>
      </xsd:simpleType>
    </xsd:element>
    <xsd:element name="MediaServiceDateTaken" ma:index="37" nillable="true" ma:displayName="MediaServiceDateTaken" ma:description="" ma:hidden="true" ma:internalName="MediaServiceDateTaken" ma:readOnly="true">
      <xsd:simpleType>
        <xsd:restriction base="dms:Text"/>
      </xsd:simpleType>
    </xsd:element>
    <xsd:element name="MediaServiceAutoTags" ma:index="38" nillable="true" ma:displayName="MediaServiceAutoTags" ma:description="" ma:internalName="MediaServiceAutoTags" ma:readOnly="true">
      <xsd:simpleType>
        <xsd:restriction base="dms:Text"/>
      </xsd:simpleType>
    </xsd:element>
    <xsd:element name="MediaServiceEventHashCode" ma:index="39" nillable="true" ma:displayName="MediaServiceEventHashCode" ma:hidden="true" ma:internalName="MediaServiceEventHashCode" ma:readOnly="true">
      <xsd:simpleType>
        <xsd:restriction base="dms:Text"/>
      </xsd:simpleType>
    </xsd:element>
    <xsd:element name="MediaServiceGenerationTime" ma:index="40" nillable="true" ma:displayName="MediaServiceGenerationTime" ma:hidden="true" ma:internalName="MediaServiceGenerationTime" ma:readOnly="true">
      <xsd:simpleType>
        <xsd:restriction base="dms:Text"/>
      </xsd:simpleType>
    </xsd:element>
    <xsd:element name="TeamsChannelId" ma:index="41" nillable="true" ma:displayName="Teams Channel Id" ma:internalName="TeamsChannelId">
      <xsd:simpleType>
        <xsd:restriction base="dms:Text"/>
      </xsd:simpleType>
    </xsd:element>
    <xsd:element name="Math_Settings" ma:index="42" nillable="true" ma:displayName="Math Settings" ma:internalName="Math_Settings">
      <xsd:simpleType>
        <xsd:restriction base="dms:Text"/>
      </xsd:simpleType>
    </xsd:element>
    <xsd:element name="Distribution_Groups" ma:index="43" nillable="true" ma:displayName="Distribution Groups" ma:internalName="Distribution_Groups">
      <xsd:simpleType>
        <xsd:restriction base="dms:Note">
          <xsd:maxLength value="255"/>
        </xsd:restriction>
      </xsd:simpleType>
    </xsd:element>
    <xsd:element name="LMS_Mappings" ma:index="44" nillable="true" ma:displayName="LMS Mappings" ma:internalName="LMS_Mappings">
      <xsd:simpleType>
        <xsd:restriction base="dms:Note">
          <xsd:maxLength value="255"/>
        </xsd:restriction>
      </xsd:simpleType>
    </xsd:element>
    <xsd:element name="IsNotebookLocked" ma:index="45" nillable="true" ma:displayName="Is Notebook Locked" ma:internalName="IsNotebookLocked">
      <xsd:simpleType>
        <xsd:restriction base="dms:Boolean"/>
      </xsd:simpleType>
    </xsd:element>
    <xsd:element name="MediaServiceAutoKeyPoints" ma:index="46" nillable="true" ma:displayName="MediaServiceAutoKeyPoints" ma:hidden="true" ma:internalName="MediaServiceAutoKeyPoints" ma:readOnly="true">
      <xsd:simpleType>
        <xsd:restriction base="dms:Note"/>
      </xsd:simpleType>
    </xsd:element>
    <xsd:element name="MediaServiceKeyPoints" ma:index="47" nillable="true" ma:displayName="KeyPoints" ma:internalName="MediaServiceKeyPoints" ma:readOnly="true">
      <xsd:simpleType>
        <xsd:restriction base="dms:Note">
          <xsd:maxLength value="255"/>
        </xsd:restriction>
      </xsd:simpleType>
    </xsd:element>
    <xsd:element name="MediaServiceOCR" ma:index="50"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5A1B9A1-624C-478E-A19A-1A4DF4EB53F2}">
  <ds:schemaRefs>
    <ds:schemaRef ds:uri="http://schemas.microsoft.com/office/2006/documentManagement/types"/>
    <ds:schemaRef ds:uri="75546aa6-d7d8-493b-a0b1-1ec91745e2e3"/>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b6f107d5-e39c-4c26-ae90-969d6514ae80"/>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9AE59E93-DA01-4B63-BA2B-D5620E6CF8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6f107d5-e39c-4c26-ae90-969d6514ae80"/>
    <ds:schemaRef ds:uri="75546aa6-d7d8-493b-a0b1-1ec91745e2e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E1499EC-E03C-43DB-91FF-66086C5806F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1426</TotalTime>
  <Words>345</Words>
  <Application>Microsoft Office PowerPoint</Application>
  <PresentationFormat>Widescreen</PresentationFormat>
  <Paragraphs>50</Paragraphs>
  <Slides>13</Slides>
  <Notes>4</Notes>
  <HiddenSlides>0</HiddenSlides>
  <MMClips>1</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13</vt:i4>
      </vt:variant>
    </vt:vector>
  </HeadingPairs>
  <TitlesOfParts>
    <vt:vector size="32" baseType="lpstr">
      <vt:lpstr>Meiryo</vt:lpstr>
      <vt:lpstr>Arial</vt:lpstr>
      <vt:lpstr>Bodoni MT</vt:lpstr>
      <vt:lpstr>Calibri</vt:lpstr>
      <vt:lpstr>Calibri Light</vt:lpstr>
      <vt:lpstr>Castellar</vt:lpstr>
      <vt:lpstr>Century Gothic</vt:lpstr>
      <vt:lpstr>Corbel</vt:lpstr>
      <vt:lpstr>Gill Sans MT</vt:lpstr>
      <vt:lpstr>Goudy Old Style</vt:lpstr>
      <vt:lpstr>Harrington</vt:lpstr>
      <vt:lpstr>LilyUPC</vt:lpstr>
      <vt:lpstr>Times New Roman</vt:lpstr>
      <vt:lpstr>Vijaya</vt:lpstr>
      <vt:lpstr>Wingdings 2</vt:lpstr>
      <vt:lpstr>Office Theme</vt:lpstr>
      <vt:lpstr>Mesh</vt:lpstr>
      <vt:lpstr>Dividend</vt:lpstr>
      <vt:lpstr>ShojiVTI</vt:lpstr>
      <vt:lpstr>PowerPoint Presentation</vt:lpstr>
      <vt:lpstr>AP Language         &amp; Composition</vt:lpstr>
      <vt:lpstr>PowerPoint Presentation</vt:lpstr>
      <vt:lpstr>PowerPoint Presentation</vt:lpstr>
      <vt:lpstr>PowerPoint Presentation</vt:lpstr>
      <vt:lpstr>PowerPoint Presentation</vt:lpstr>
      <vt:lpstr>PowerPoint Presentation</vt:lpstr>
      <vt:lpstr>PowerPoint Presentation</vt:lpstr>
      <vt:lpstr>ENC 1101 (Comp 1)</vt:lpstr>
      <vt:lpstr>English… </vt:lpstr>
      <vt:lpstr>“[Comp 1] has really made me enjoy the art of writing and taking a deeper look into why writers really write.”</vt:lpstr>
      <vt:lpstr>Dual Enrollment Composition I</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Vragovic Jennifer</dc:creator>
  <cp:lastModifiedBy>Vragovic Jennifer</cp:lastModifiedBy>
  <cp:revision>3</cp:revision>
  <dcterms:created xsi:type="dcterms:W3CDTF">2021-01-31T16:17:19Z</dcterms:created>
  <dcterms:modified xsi:type="dcterms:W3CDTF">2021-02-02T12:58:23Z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0x010100DC626EB68B8CC640B873477088C91100</vt:lpwstr>
  </property>
</Properties>
</file>